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44"/>
  </p:notesMasterIdLst>
  <p:sldIdLst>
    <p:sldId id="256" r:id="rId2"/>
    <p:sldId id="257" r:id="rId3"/>
    <p:sldId id="258" r:id="rId4"/>
    <p:sldId id="386" r:id="rId5"/>
    <p:sldId id="373" r:id="rId6"/>
    <p:sldId id="455" r:id="rId7"/>
    <p:sldId id="456" r:id="rId8"/>
    <p:sldId id="457" r:id="rId9"/>
    <p:sldId id="458" r:id="rId10"/>
    <p:sldId id="459" r:id="rId11"/>
    <p:sldId id="460" r:id="rId12"/>
    <p:sldId id="461" r:id="rId13"/>
    <p:sldId id="462" r:id="rId14"/>
    <p:sldId id="464" r:id="rId15"/>
    <p:sldId id="465" r:id="rId16"/>
    <p:sldId id="466" r:id="rId17"/>
    <p:sldId id="467" r:id="rId18"/>
    <p:sldId id="468" r:id="rId19"/>
    <p:sldId id="469" r:id="rId20"/>
    <p:sldId id="454" r:id="rId21"/>
    <p:sldId id="470" r:id="rId22"/>
    <p:sldId id="471" r:id="rId23"/>
    <p:sldId id="474" r:id="rId24"/>
    <p:sldId id="475" r:id="rId25"/>
    <p:sldId id="476" r:id="rId26"/>
    <p:sldId id="477" r:id="rId27"/>
    <p:sldId id="472" r:id="rId28"/>
    <p:sldId id="449" r:id="rId29"/>
    <p:sldId id="473" r:id="rId30"/>
    <p:sldId id="478" r:id="rId31"/>
    <p:sldId id="479" r:id="rId32"/>
    <p:sldId id="480" r:id="rId33"/>
    <p:sldId id="481" r:id="rId34"/>
    <p:sldId id="482" r:id="rId35"/>
    <p:sldId id="463" r:id="rId36"/>
    <p:sldId id="450" r:id="rId37"/>
    <p:sldId id="448" r:id="rId38"/>
    <p:sldId id="483" r:id="rId39"/>
    <p:sldId id="484" r:id="rId40"/>
    <p:sldId id="451" r:id="rId41"/>
    <p:sldId id="485" r:id="rId42"/>
    <p:sldId id="452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D8B6FF-45B6-4250-A9C2-A97E2D64123C}" v="267" dt="2025-02-07T10:14:34.6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2384" autoAdjust="0"/>
  </p:normalViewPr>
  <p:slideViewPr>
    <p:cSldViewPr snapToGrid="0">
      <p:cViewPr varScale="1">
        <p:scale>
          <a:sx n="53" d="100"/>
          <a:sy n="53" d="100"/>
        </p:scale>
        <p:origin x="117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lotte Liotta" userId="45942bf0-a7cb-4878-83a3-aca39145ac49" providerId="ADAL" clId="{D6D8B6FF-45B6-4250-A9C2-A97E2D64123C}"/>
    <pc:docChg chg="undo custSel addSld delSld modSld sldOrd modMainMaster modShowInfo">
      <pc:chgData name="Charlotte Liotta" userId="45942bf0-a7cb-4878-83a3-aca39145ac49" providerId="ADAL" clId="{D6D8B6FF-45B6-4250-A9C2-A97E2D64123C}" dt="2025-02-10T08:38:43.338" v="17628" actId="20577"/>
      <pc:docMkLst>
        <pc:docMk/>
      </pc:docMkLst>
      <pc:sldChg chg="addSp delSp modSp new mod modAnim chgLayout modNotesTx">
        <pc:chgData name="Charlotte Liotta" userId="45942bf0-a7cb-4878-83a3-aca39145ac49" providerId="ADAL" clId="{D6D8B6FF-45B6-4250-A9C2-A97E2D64123C}" dt="2025-02-10T08:37:12.481" v="17609" actId="20577"/>
        <pc:sldMkLst>
          <pc:docMk/>
          <pc:sldMk cId="3286616179" sldId="257"/>
        </pc:sldMkLst>
        <pc:spChg chg="mod ord">
          <ac:chgData name="Charlotte Liotta" userId="45942bf0-a7cb-4878-83a3-aca39145ac49" providerId="ADAL" clId="{D6D8B6FF-45B6-4250-A9C2-A97E2D64123C}" dt="2025-02-05T14:28:36.165" v="6445"/>
          <ac:spMkLst>
            <pc:docMk/>
            <pc:sldMk cId="3286616179" sldId="257"/>
            <ac:spMk id="3" creationId="{DBCC3806-E829-DE5F-4241-4B3A91237A46}"/>
          </ac:spMkLst>
        </pc:spChg>
        <pc:spChg chg="mod ord">
          <ac:chgData name="Charlotte Liotta" userId="45942bf0-a7cb-4878-83a3-aca39145ac49" providerId="ADAL" clId="{D6D8B6FF-45B6-4250-A9C2-A97E2D64123C}" dt="2025-02-05T14:28:36.165" v="6445"/>
          <ac:spMkLst>
            <pc:docMk/>
            <pc:sldMk cId="3286616179" sldId="257"/>
            <ac:spMk id="4" creationId="{8E24B3C6-F95D-1D27-54D7-3FC39882F78A}"/>
          </ac:spMkLst>
        </pc:spChg>
        <pc:spChg chg="mod ord">
          <ac:chgData name="Charlotte Liotta" userId="45942bf0-a7cb-4878-83a3-aca39145ac49" providerId="ADAL" clId="{D6D8B6FF-45B6-4250-A9C2-A97E2D64123C}" dt="2025-02-05T14:28:36.165" v="6445"/>
          <ac:spMkLst>
            <pc:docMk/>
            <pc:sldMk cId="3286616179" sldId="257"/>
            <ac:spMk id="5" creationId="{AFA947B1-64E7-71B9-5726-8381BAE9BC15}"/>
          </ac:spMkLst>
        </pc:spChg>
        <pc:spChg chg="add mod ord">
          <ac:chgData name="Charlotte Liotta" userId="45942bf0-a7cb-4878-83a3-aca39145ac49" providerId="ADAL" clId="{D6D8B6FF-45B6-4250-A9C2-A97E2D64123C}" dt="2025-02-05T14:28:36.165" v="6445"/>
          <ac:spMkLst>
            <pc:docMk/>
            <pc:sldMk cId="3286616179" sldId="257"/>
            <ac:spMk id="6" creationId="{CEC7D2DC-2C62-24E5-DC88-F6B6E3A1C2A6}"/>
          </ac:spMkLst>
        </pc:spChg>
      </pc:sldChg>
      <pc:sldChg chg="addSp delSp modSp new mod modClrScheme chgLayout">
        <pc:chgData name="Charlotte Liotta" userId="45942bf0-a7cb-4878-83a3-aca39145ac49" providerId="ADAL" clId="{D6D8B6FF-45B6-4250-A9C2-A97E2D64123C}" dt="2025-02-05T14:28:36.165" v="6445"/>
        <pc:sldMkLst>
          <pc:docMk/>
          <pc:sldMk cId="3464504950" sldId="258"/>
        </pc:sldMkLst>
        <pc:spChg chg="mod ord">
          <ac:chgData name="Charlotte Liotta" userId="45942bf0-a7cb-4878-83a3-aca39145ac49" providerId="ADAL" clId="{D6D8B6FF-45B6-4250-A9C2-A97E2D64123C}" dt="2025-02-05T13:22:34.060" v="2798" actId="20577"/>
          <ac:spMkLst>
            <pc:docMk/>
            <pc:sldMk cId="3464504950" sldId="258"/>
            <ac:spMk id="2" creationId="{2554E07C-F785-3A84-636F-DC44ED355C44}"/>
          </ac:spMkLst>
        </pc:spChg>
        <pc:spChg chg="mod ord">
          <ac:chgData name="Charlotte Liotta" userId="45942bf0-a7cb-4878-83a3-aca39145ac49" providerId="ADAL" clId="{D6D8B6FF-45B6-4250-A9C2-A97E2D64123C}" dt="2025-02-05T14:28:36.165" v="6445"/>
          <ac:spMkLst>
            <pc:docMk/>
            <pc:sldMk cId="3464504950" sldId="258"/>
            <ac:spMk id="4" creationId="{23F9F5BF-502E-F3F6-79FF-9441D66FEEF5}"/>
          </ac:spMkLst>
        </pc:spChg>
        <pc:spChg chg="mod ord">
          <ac:chgData name="Charlotte Liotta" userId="45942bf0-a7cb-4878-83a3-aca39145ac49" providerId="ADAL" clId="{D6D8B6FF-45B6-4250-A9C2-A97E2D64123C}" dt="2025-02-05T14:28:36.165" v="6445"/>
          <ac:spMkLst>
            <pc:docMk/>
            <pc:sldMk cId="3464504950" sldId="258"/>
            <ac:spMk id="5" creationId="{DAE7849E-1DF2-8905-98B2-3AF6106B542A}"/>
          </ac:spMkLst>
        </pc:spChg>
      </pc:sldChg>
      <pc:sldChg chg="add del">
        <pc:chgData name="Charlotte Liotta" userId="45942bf0-a7cb-4878-83a3-aca39145ac49" providerId="ADAL" clId="{D6D8B6FF-45B6-4250-A9C2-A97E2D64123C}" dt="2025-02-06T09:01:13.446" v="13701" actId="2696"/>
        <pc:sldMkLst>
          <pc:docMk/>
          <pc:sldMk cId="1907177790" sldId="273"/>
        </pc:sldMkLst>
      </pc:sldChg>
      <pc:sldChg chg="add del">
        <pc:chgData name="Charlotte Liotta" userId="45942bf0-a7cb-4878-83a3-aca39145ac49" providerId="ADAL" clId="{D6D8B6FF-45B6-4250-A9C2-A97E2D64123C}" dt="2025-02-06T09:10:05.457" v="13982" actId="2696"/>
        <pc:sldMkLst>
          <pc:docMk/>
          <pc:sldMk cId="3400893007" sldId="274"/>
        </pc:sldMkLst>
      </pc:sldChg>
      <pc:sldChg chg="add del">
        <pc:chgData name="Charlotte Liotta" userId="45942bf0-a7cb-4878-83a3-aca39145ac49" providerId="ADAL" clId="{D6D8B6FF-45B6-4250-A9C2-A97E2D64123C}" dt="2025-02-05T17:45:49.008" v="12744" actId="2696"/>
        <pc:sldMkLst>
          <pc:docMk/>
          <pc:sldMk cId="256238275" sldId="293"/>
        </pc:sldMkLst>
      </pc:sldChg>
      <pc:sldChg chg="addSp delSp modSp add del mod">
        <pc:chgData name="Charlotte Liotta" userId="45942bf0-a7cb-4878-83a3-aca39145ac49" providerId="ADAL" clId="{D6D8B6FF-45B6-4250-A9C2-A97E2D64123C}" dt="2025-02-06T09:01:13.446" v="13701" actId="2696"/>
        <pc:sldMkLst>
          <pc:docMk/>
          <pc:sldMk cId="3842615824" sldId="300"/>
        </pc:sldMkLst>
      </pc:sldChg>
      <pc:sldChg chg="add del">
        <pc:chgData name="Charlotte Liotta" userId="45942bf0-a7cb-4878-83a3-aca39145ac49" providerId="ADAL" clId="{D6D8B6FF-45B6-4250-A9C2-A97E2D64123C}" dt="2025-02-05T13:53:37.887" v="4151" actId="2696"/>
        <pc:sldMkLst>
          <pc:docMk/>
          <pc:sldMk cId="2703184250" sldId="333"/>
        </pc:sldMkLst>
      </pc:sldChg>
      <pc:sldChg chg="add del">
        <pc:chgData name="Charlotte Liotta" userId="45942bf0-a7cb-4878-83a3-aca39145ac49" providerId="ADAL" clId="{D6D8B6FF-45B6-4250-A9C2-A97E2D64123C}" dt="2025-02-06T09:08:37.097" v="13785" actId="2696"/>
        <pc:sldMkLst>
          <pc:docMk/>
          <pc:sldMk cId="1095829780" sldId="350"/>
        </pc:sldMkLst>
      </pc:sldChg>
      <pc:sldChg chg="addSp modSp add del">
        <pc:chgData name="Charlotte Liotta" userId="45942bf0-a7cb-4878-83a3-aca39145ac49" providerId="ADAL" clId="{D6D8B6FF-45B6-4250-A9C2-A97E2D64123C}" dt="2025-02-05T14:34:25.890" v="6717" actId="2696"/>
        <pc:sldMkLst>
          <pc:docMk/>
          <pc:sldMk cId="647803423" sldId="351"/>
        </pc:sldMkLst>
      </pc:sldChg>
      <pc:sldChg chg="add del">
        <pc:chgData name="Charlotte Liotta" userId="45942bf0-a7cb-4878-83a3-aca39145ac49" providerId="ADAL" clId="{D6D8B6FF-45B6-4250-A9C2-A97E2D64123C}" dt="2025-02-05T13:59:18.854" v="4645" actId="2696"/>
        <pc:sldMkLst>
          <pc:docMk/>
          <pc:sldMk cId="2953657157" sldId="353"/>
        </pc:sldMkLst>
      </pc:sldChg>
      <pc:sldChg chg="addSp modSp add del mod">
        <pc:chgData name="Charlotte Liotta" userId="45942bf0-a7cb-4878-83a3-aca39145ac49" providerId="ADAL" clId="{D6D8B6FF-45B6-4250-A9C2-A97E2D64123C}" dt="2025-02-05T14:06:38.801" v="5078" actId="2696"/>
        <pc:sldMkLst>
          <pc:docMk/>
          <pc:sldMk cId="3253615315" sldId="354"/>
        </pc:sldMkLst>
      </pc:sldChg>
      <pc:sldChg chg="add del">
        <pc:chgData name="Charlotte Liotta" userId="45942bf0-a7cb-4878-83a3-aca39145ac49" providerId="ADAL" clId="{D6D8B6FF-45B6-4250-A9C2-A97E2D64123C}" dt="2025-02-05T14:16:01.407" v="5831" actId="2696"/>
        <pc:sldMkLst>
          <pc:docMk/>
          <pc:sldMk cId="1497651582" sldId="355"/>
        </pc:sldMkLst>
      </pc:sldChg>
      <pc:sldChg chg="delSp modSp add del mod delAnim">
        <pc:chgData name="Charlotte Liotta" userId="45942bf0-a7cb-4878-83a3-aca39145ac49" providerId="ADAL" clId="{D6D8B6FF-45B6-4250-A9C2-A97E2D64123C}" dt="2025-02-05T14:16:01.407" v="5831" actId="2696"/>
        <pc:sldMkLst>
          <pc:docMk/>
          <pc:sldMk cId="2447844512" sldId="357"/>
        </pc:sldMkLst>
      </pc:sldChg>
      <pc:sldChg chg="add del">
        <pc:chgData name="Charlotte Liotta" userId="45942bf0-a7cb-4878-83a3-aca39145ac49" providerId="ADAL" clId="{D6D8B6FF-45B6-4250-A9C2-A97E2D64123C}" dt="2025-02-05T14:18:03.255" v="6024" actId="2696"/>
        <pc:sldMkLst>
          <pc:docMk/>
          <pc:sldMk cId="4058174737" sldId="358"/>
        </pc:sldMkLst>
      </pc:sldChg>
      <pc:sldChg chg="add del">
        <pc:chgData name="Charlotte Liotta" userId="45942bf0-a7cb-4878-83a3-aca39145ac49" providerId="ADAL" clId="{D6D8B6FF-45B6-4250-A9C2-A97E2D64123C}" dt="2025-02-05T15:18:36.078" v="6835" actId="2696"/>
        <pc:sldMkLst>
          <pc:docMk/>
          <pc:sldMk cId="2238509897" sldId="359"/>
        </pc:sldMkLst>
      </pc:sldChg>
      <pc:sldChg chg="add del">
        <pc:chgData name="Charlotte Liotta" userId="45942bf0-a7cb-4878-83a3-aca39145ac49" providerId="ADAL" clId="{D6D8B6FF-45B6-4250-A9C2-A97E2D64123C}" dt="2025-02-05T16:15:58.375" v="8416" actId="2696"/>
        <pc:sldMkLst>
          <pc:docMk/>
          <pc:sldMk cId="2220558450" sldId="360"/>
        </pc:sldMkLst>
      </pc:sldChg>
      <pc:sldChg chg="modSp add del">
        <pc:chgData name="Charlotte Liotta" userId="45942bf0-a7cb-4878-83a3-aca39145ac49" providerId="ADAL" clId="{D6D8B6FF-45B6-4250-A9C2-A97E2D64123C}" dt="2025-02-05T15:24:24.724" v="7427" actId="2696"/>
        <pc:sldMkLst>
          <pc:docMk/>
          <pc:sldMk cId="1068761186" sldId="363"/>
        </pc:sldMkLst>
      </pc:sldChg>
      <pc:sldChg chg="modSp add del mod">
        <pc:chgData name="Charlotte Liotta" userId="45942bf0-a7cb-4878-83a3-aca39145ac49" providerId="ADAL" clId="{D6D8B6FF-45B6-4250-A9C2-A97E2D64123C}" dt="2025-02-05T15:25:26.771" v="7595" actId="2696"/>
        <pc:sldMkLst>
          <pc:docMk/>
          <pc:sldMk cId="2651533263" sldId="364"/>
        </pc:sldMkLst>
      </pc:sldChg>
      <pc:sldChg chg="add del">
        <pc:chgData name="Charlotte Liotta" userId="45942bf0-a7cb-4878-83a3-aca39145ac49" providerId="ADAL" clId="{D6D8B6FF-45B6-4250-A9C2-A97E2D64123C}" dt="2025-02-05T15:37:00.680" v="7797" actId="2696"/>
        <pc:sldMkLst>
          <pc:docMk/>
          <pc:sldMk cId="4239467643" sldId="367"/>
        </pc:sldMkLst>
      </pc:sldChg>
      <pc:sldChg chg="add del">
        <pc:chgData name="Charlotte Liotta" userId="45942bf0-a7cb-4878-83a3-aca39145ac49" providerId="ADAL" clId="{D6D8B6FF-45B6-4250-A9C2-A97E2D64123C}" dt="2025-02-05T15:36:51.921" v="7796" actId="2696"/>
        <pc:sldMkLst>
          <pc:docMk/>
          <pc:sldMk cId="3045469315" sldId="368"/>
        </pc:sldMkLst>
      </pc:sldChg>
      <pc:sldChg chg="modSp add del">
        <pc:chgData name="Charlotte Liotta" userId="45942bf0-a7cb-4878-83a3-aca39145ac49" providerId="ADAL" clId="{D6D8B6FF-45B6-4250-A9C2-A97E2D64123C}" dt="2025-02-05T15:38:45.494" v="7900" actId="2696"/>
        <pc:sldMkLst>
          <pc:docMk/>
          <pc:sldMk cId="2247276715" sldId="370"/>
        </pc:sldMkLst>
      </pc:sldChg>
      <pc:sldChg chg="add del">
        <pc:chgData name="Charlotte Liotta" userId="45942bf0-a7cb-4878-83a3-aca39145ac49" providerId="ADAL" clId="{D6D8B6FF-45B6-4250-A9C2-A97E2D64123C}" dt="2025-02-05T15:41:21.526" v="8062" actId="2696"/>
        <pc:sldMkLst>
          <pc:docMk/>
          <pc:sldMk cId="68579324" sldId="371"/>
        </pc:sldMkLst>
      </pc:sldChg>
      <pc:sldChg chg="add del modNotesTx">
        <pc:chgData name="Charlotte Liotta" userId="45942bf0-a7cb-4878-83a3-aca39145ac49" providerId="ADAL" clId="{D6D8B6FF-45B6-4250-A9C2-A97E2D64123C}" dt="2025-02-05T16:09:43.458" v="8115" actId="2696"/>
        <pc:sldMkLst>
          <pc:docMk/>
          <pc:sldMk cId="836261315" sldId="372"/>
        </pc:sldMkLst>
      </pc:sldChg>
      <pc:sldChg chg="addSp delSp modSp add mod delAnim modAnim modNotesTx">
        <pc:chgData name="Charlotte Liotta" userId="45942bf0-a7cb-4878-83a3-aca39145ac49" providerId="ADAL" clId="{D6D8B6FF-45B6-4250-A9C2-A97E2D64123C}" dt="2025-02-10T08:37:21.778" v="17611" actId="20577"/>
        <pc:sldMkLst>
          <pc:docMk/>
          <pc:sldMk cId="3399542867" sldId="373"/>
        </pc:sldMkLst>
        <pc:spChg chg="mod">
          <ac:chgData name="Charlotte Liotta" userId="45942bf0-a7cb-4878-83a3-aca39145ac49" providerId="ADAL" clId="{D6D8B6FF-45B6-4250-A9C2-A97E2D64123C}" dt="2025-02-05T13:31:44.293" v="2827" actId="1076"/>
          <ac:spMkLst>
            <pc:docMk/>
            <pc:sldMk cId="3399542867" sldId="373"/>
            <ac:spMk id="2" creationId="{3E5C67E4-1434-2342-9938-901640B4644C}"/>
          </ac:spMkLst>
        </pc:spChg>
        <pc:picChg chg="add mod">
          <ac:chgData name="Charlotte Liotta" userId="45942bf0-a7cb-4878-83a3-aca39145ac49" providerId="ADAL" clId="{D6D8B6FF-45B6-4250-A9C2-A97E2D64123C}" dt="2025-02-05T13:31:41.347" v="2826" actId="1076"/>
          <ac:picMkLst>
            <pc:docMk/>
            <pc:sldMk cId="3399542867" sldId="373"/>
            <ac:picMk id="3" creationId="{7CE8AA7F-6A85-6108-DA6B-48C6D6B96764}"/>
          </ac:picMkLst>
        </pc:picChg>
        <pc:picChg chg="mod">
          <ac:chgData name="Charlotte Liotta" userId="45942bf0-a7cb-4878-83a3-aca39145ac49" providerId="ADAL" clId="{D6D8B6FF-45B6-4250-A9C2-A97E2D64123C}" dt="2025-02-05T13:31:36.305" v="2825" actId="1076"/>
          <ac:picMkLst>
            <pc:docMk/>
            <pc:sldMk cId="3399542867" sldId="373"/>
            <ac:picMk id="5" creationId="{E59C3AB1-67F8-7D4F-84B3-33A6FF626878}"/>
          </ac:picMkLst>
        </pc:picChg>
        <pc:picChg chg="mod">
          <ac:chgData name="Charlotte Liotta" userId="45942bf0-a7cb-4878-83a3-aca39145ac49" providerId="ADAL" clId="{D6D8B6FF-45B6-4250-A9C2-A97E2D64123C}" dt="2025-02-05T13:31:34.583" v="2824" actId="1076"/>
          <ac:picMkLst>
            <pc:docMk/>
            <pc:sldMk cId="3399542867" sldId="373"/>
            <ac:picMk id="6" creationId="{AE38A687-4F12-DF4A-AFB7-009D29E53B8B}"/>
          </ac:picMkLst>
        </pc:picChg>
        <pc:picChg chg="mod">
          <ac:chgData name="Charlotte Liotta" userId="45942bf0-a7cb-4878-83a3-aca39145ac49" providerId="ADAL" clId="{D6D8B6FF-45B6-4250-A9C2-A97E2D64123C}" dt="2025-02-05T13:31:32.926" v="2823" actId="1076"/>
          <ac:picMkLst>
            <pc:docMk/>
            <pc:sldMk cId="3399542867" sldId="373"/>
            <ac:picMk id="7" creationId="{EAA155F7-4082-1848-9FFD-B54C2E3D1A3D}"/>
          </ac:picMkLst>
        </pc:picChg>
        <pc:picChg chg="add mod ord">
          <ac:chgData name="Charlotte Liotta" userId="45942bf0-a7cb-4878-83a3-aca39145ac49" providerId="ADAL" clId="{D6D8B6FF-45B6-4250-A9C2-A97E2D64123C}" dt="2025-02-05T13:31:28.347" v="2821" actId="166"/>
          <ac:picMkLst>
            <pc:docMk/>
            <pc:sldMk cId="3399542867" sldId="373"/>
            <ac:picMk id="9" creationId="{86FE67CC-89D2-2190-C23B-EADDC8C66AAA}"/>
          </ac:picMkLst>
        </pc:picChg>
        <pc:picChg chg="add mod">
          <ac:chgData name="Charlotte Liotta" userId="45942bf0-a7cb-4878-83a3-aca39145ac49" providerId="ADAL" clId="{D6D8B6FF-45B6-4250-A9C2-A97E2D64123C}" dt="2025-02-05T13:31:21.447" v="2819" actId="1076"/>
          <ac:picMkLst>
            <pc:docMk/>
            <pc:sldMk cId="3399542867" sldId="373"/>
            <ac:picMk id="10" creationId="{54B45574-F53D-4776-68BE-8F3AD10187FF}"/>
          </ac:picMkLst>
        </pc:picChg>
      </pc:sldChg>
      <pc:sldChg chg="modSp add del">
        <pc:chgData name="Charlotte Liotta" userId="45942bf0-a7cb-4878-83a3-aca39145ac49" providerId="ADAL" clId="{D6D8B6FF-45B6-4250-A9C2-A97E2D64123C}" dt="2025-02-05T16:20:15.629" v="8822" actId="2696"/>
        <pc:sldMkLst>
          <pc:docMk/>
          <pc:sldMk cId="1579766064" sldId="376"/>
        </pc:sldMkLst>
      </pc:sldChg>
      <pc:sldChg chg="modSp add del ord">
        <pc:chgData name="Charlotte Liotta" userId="45942bf0-a7cb-4878-83a3-aca39145ac49" providerId="ADAL" clId="{D6D8B6FF-45B6-4250-A9C2-A97E2D64123C}" dt="2025-02-05T17:36:22.002" v="11861" actId="2696"/>
        <pc:sldMkLst>
          <pc:docMk/>
          <pc:sldMk cId="1217789204" sldId="378"/>
        </pc:sldMkLst>
      </pc:sldChg>
      <pc:sldChg chg="modSp add del">
        <pc:chgData name="Charlotte Liotta" userId="45942bf0-a7cb-4878-83a3-aca39145ac49" providerId="ADAL" clId="{D6D8B6FF-45B6-4250-A9C2-A97E2D64123C}" dt="2025-02-06T08:39:00.868" v="13343" actId="2696"/>
        <pc:sldMkLst>
          <pc:docMk/>
          <pc:sldMk cId="2289227091" sldId="380"/>
        </pc:sldMkLst>
      </pc:sldChg>
      <pc:sldChg chg="modSp add del">
        <pc:chgData name="Charlotte Liotta" userId="45942bf0-a7cb-4878-83a3-aca39145ac49" providerId="ADAL" clId="{D6D8B6FF-45B6-4250-A9C2-A97E2D64123C}" dt="2025-02-05T16:26:53.841" v="9521" actId="2696"/>
        <pc:sldMkLst>
          <pc:docMk/>
          <pc:sldMk cId="3916266652" sldId="382"/>
        </pc:sldMkLst>
      </pc:sldChg>
      <pc:sldChg chg="add del ord">
        <pc:chgData name="Charlotte Liotta" userId="45942bf0-a7cb-4878-83a3-aca39145ac49" providerId="ADAL" clId="{D6D8B6FF-45B6-4250-A9C2-A97E2D64123C}" dt="2025-02-05T17:36:25.744" v="11862" actId="2696"/>
        <pc:sldMkLst>
          <pc:docMk/>
          <pc:sldMk cId="2252527490" sldId="383"/>
        </pc:sldMkLst>
      </pc:sldChg>
      <pc:sldChg chg="add del ord">
        <pc:chgData name="Charlotte Liotta" userId="45942bf0-a7cb-4878-83a3-aca39145ac49" providerId="ADAL" clId="{D6D8B6FF-45B6-4250-A9C2-A97E2D64123C}" dt="2025-02-05T17:39:20.303" v="12034" actId="2696"/>
        <pc:sldMkLst>
          <pc:docMk/>
          <pc:sldMk cId="98786628" sldId="384"/>
        </pc:sldMkLst>
      </pc:sldChg>
      <pc:sldChg chg="add del">
        <pc:chgData name="Charlotte Liotta" userId="45942bf0-a7cb-4878-83a3-aca39145ac49" providerId="ADAL" clId="{D6D8B6FF-45B6-4250-A9C2-A97E2D64123C}" dt="2025-02-05T17:43:23.027" v="12680" actId="2696"/>
        <pc:sldMkLst>
          <pc:docMk/>
          <pc:sldMk cId="3603621296" sldId="385"/>
        </pc:sldMkLst>
      </pc:sldChg>
      <pc:sldChg chg="addSp modSp add mod modAnim modNotesTx">
        <pc:chgData name="Charlotte Liotta" userId="45942bf0-a7cb-4878-83a3-aca39145ac49" providerId="ADAL" clId="{D6D8B6FF-45B6-4250-A9C2-A97E2D64123C}" dt="2025-02-10T08:37:18.514" v="17610" actId="20577"/>
        <pc:sldMkLst>
          <pc:docMk/>
          <pc:sldMk cId="3641064609" sldId="386"/>
        </pc:sldMkLst>
        <pc:spChg chg="mod">
          <ac:chgData name="Charlotte Liotta" userId="45942bf0-a7cb-4878-83a3-aca39145ac49" providerId="ADAL" clId="{D6D8B6FF-45B6-4250-A9C2-A97E2D64123C}" dt="2025-02-05T14:28:36.165" v="6445"/>
          <ac:spMkLst>
            <pc:docMk/>
            <pc:sldMk cId="3641064609" sldId="386"/>
            <ac:spMk id="2" creationId="{4995E40F-F3ED-7545-85F2-D0E39DEA0BD0}"/>
          </ac:spMkLst>
        </pc:spChg>
        <pc:spChg chg="add mod">
          <ac:chgData name="Charlotte Liotta" userId="45942bf0-a7cb-4878-83a3-aca39145ac49" providerId="ADAL" clId="{D6D8B6FF-45B6-4250-A9C2-A97E2D64123C}" dt="2025-02-05T13:22:06.738" v="2779" actId="20577"/>
          <ac:spMkLst>
            <pc:docMk/>
            <pc:sldMk cId="3641064609" sldId="386"/>
            <ac:spMk id="8" creationId="{E50F70AA-4F47-6C6F-6976-09E264C247E3}"/>
          </ac:spMkLst>
        </pc:spChg>
        <pc:grpChg chg="mod">
          <ac:chgData name="Charlotte Liotta" userId="45942bf0-a7cb-4878-83a3-aca39145ac49" providerId="ADAL" clId="{D6D8B6FF-45B6-4250-A9C2-A97E2D64123C}" dt="2025-02-05T13:21:17.472" v="2747" actId="1076"/>
          <ac:grpSpMkLst>
            <pc:docMk/>
            <pc:sldMk cId="3641064609" sldId="386"/>
            <ac:grpSpMk id="13" creationId="{2BC9B7AE-4A98-E942-AB10-28F5BEBD5837}"/>
          </ac:grpSpMkLst>
        </pc:grpChg>
        <pc:picChg chg="add mod modCrop">
          <ac:chgData name="Charlotte Liotta" userId="45942bf0-a7cb-4878-83a3-aca39145ac49" providerId="ADAL" clId="{D6D8B6FF-45B6-4250-A9C2-A97E2D64123C}" dt="2025-02-05T13:21:36.321" v="2750" actId="732"/>
          <ac:picMkLst>
            <pc:docMk/>
            <pc:sldMk cId="3641064609" sldId="386"/>
            <ac:picMk id="7" creationId="{CE9FB7E4-BD99-6FC3-CC6B-C9960FB90DD1}"/>
          </ac:picMkLst>
        </pc:picChg>
      </pc:sldChg>
      <pc:sldChg chg="modSp add del mod">
        <pc:chgData name="Charlotte Liotta" userId="45942bf0-a7cb-4878-83a3-aca39145ac49" providerId="ADAL" clId="{D6D8B6FF-45B6-4250-A9C2-A97E2D64123C}" dt="2025-02-05T17:51:24.594" v="13328" actId="2696"/>
        <pc:sldMkLst>
          <pc:docMk/>
          <pc:sldMk cId="1680700366" sldId="387"/>
        </pc:sldMkLst>
      </pc:sldChg>
      <pc:sldChg chg="add del">
        <pc:chgData name="Charlotte Liotta" userId="45942bf0-a7cb-4878-83a3-aca39145ac49" providerId="ADAL" clId="{D6D8B6FF-45B6-4250-A9C2-A97E2D64123C}" dt="2025-02-01T10:22:50.803" v="396" actId="2696"/>
        <pc:sldMkLst>
          <pc:docMk/>
          <pc:sldMk cId="725924934" sldId="388"/>
        </pc:sldMkLst>
      </pc:sldChg>
      <pc:sldChg chg="add del">
        <pc:chgData name="Charlotte Liotta" userId="45942bf0-a7cb-4878-83a3-aca39145ac49" providerId="ADAL" clId="{D6D8B6FF-45B6-4250-A9C2-A97E2D64123C}" dt="2025-02-01T10:21:50.629" v="395" actId="2696"/>
        <pc:sldMkLst>
          <pc:docMk/>
          <pc:sldMk cId="63157367" sldId="389"/>
        </pc:sldMkLst>
      </pc:sldChg>
      <pc:sldChg chg="add del">
        <pc:chgData name="Charlotte Liotta" userId="45942bf0-a7cb-4878-83a3-aca39145ac49" providerId="ADAL" clId="{D6D8B6FF-45B6-4250-A9C2-A97E2D64123C}" dt="2025-02-01T10:23:11.539" v="399" actId="2696"/>
        <pc:sldMkLst>
          <pc:docMk/>
          <pc:sldMk cId="630727903" sldId="390"/>
        </pc:sldMkLst>
      </pc:sldChg>
      <pc:sldChg chg="add del">
        <pc:chgData name="Charlotte Liotta" userId="45942bf0-a7cb-4878-83a3-aca39145ac49" providerId="ADAL" clId="{D6D8B6FF-45B6-4250-A9C2-A97E2D64123C}" dt="2025-02-01T10:23:04.357" v="398" actId="2696"/>
        <pc:sldMkLst>
          <pc:docMk/>
          <pc:sldMk cId="1615813076" sldId="391"/>
        </pc:sldMkLst>
      </pc:sldChg>
      <pc:sldChg chg="add del">
        <pc:chgData name="Charlotte Liotta" userId="45942bf0-a7cb-4878-83a3-aca39145ac49" providerId="ADAL" clId="{D6D8B6FF-45B6-4250-A9C2-A97E2D64123C}" dt="2025-02-01T10:22:54.047" v="397" actId="2696"/>
        <pc:sldMkLst>
          <pc:docMk/>
          <pc:sldMk cId="1784820674" sldId="392"/>
        </pc:sldMkLst>
      </pc:sldChg>
      <pc:sldChg chg="add del">
        <pc:chgData name="Charlotte Liotta" userId="45942bf0-a7cb-4878-83a3-aca39145ac49" providerId="ADAL" clId="{D6D8B6FF-45B6-4250-A9C2-A97E2D64123C}" dt="2025-02-05T16:10:59.969" v="8147" actId="2696"/>
        <pc:sldMkLst>
          <pc:docMk/>
          <pc:sldMk cId="247527360" sldId="393"/>
        </pc:sldMkLst>
      </pc:sldChg>
      <pc:sldChg chg="add del">
        <pc:chgData name="Charlotte Liotta" userId="45942bf0-a7cb-4878-83a3-aca39145ac49" providerId="ADAL" clId="{D6D8B6FF-45B6-4250-A9C2-A97E2D64123C}" dt="2025-02-05T16:14:57.520" v="8389" actId="2696"/>
        <pc:sldMkLst>
          <pc:docMk/>
          <pc:sldMk cId="123687908" sldId="394"/>
        </pc:sldMkLst>
      </pc:sldChg>
      <pc:sldChg chg="delSp add del mod">
        <pc:chgData name="Charlotte Liotta" userId="45942bf0-a7cb-4878-83a3-aca39145ac49" providerId="ADAL" clId="{D6D8B6FF-45B6-4250-A9C2-A97E2D64123C}" dt="2025-02-05T13:32:03.257" v="2828" actId="2696"/>
        <pc:sldMkLst>
          <pc:docMk/>
          <pc:sldMk cId="4210542462" sldId="442"/>
        </pc:sldMkLst>
      </pc:sldChg>
      <pc:sldChg chg="addSp delSp modSp add del mod">
        <pc:chgData name="Charlotte Liotta" userId="45942bf0-a7cb-4878-83a3-aca39145ac49" providerId="ADAL" clId="{D6D8B6FF-45B6-4250-A9C2-A97E2D64123C}" dt="2025-02-05T13:43:15.445" v="3766" actId="2696"/>
        <pc:sldMkLst>
          <pc:docMk/>
          <pc:sldMk cId="3564059996" sldId="443"/>
        </pc:sldMkLst>
      </pc:sldChg>
      <pc:sldChg chg="addSp modSp new del mod modClrScheme chgLayout">
        <pc:chgData name="Charlotte Liotta" userId="45942bf0-a7cb-4878-83a3-aca39145ac49" providerId="ADAL" clId="{D6D8B6FF-45B6-4250-A9C2-A97E2D64123C}" dt="2025-02-05T14:22:01.349" v="6263" actId="2696"/>
        <pc:sldMkLst>
          <pc:docMk/>
          <pc:sldMk cId="1468285494" sldId="444"/>
        </pc:sldMkLst>
      </pc:sldChg>
      <pc:sldChg chg="modSp add del mod">
        <pc:chgData name="Charlotte Liotta" userId="45942bf0-a7cb-4878-83a3-aca39145ac49" providerId="ADAL" clId="{D6D8B6FF-45B6-4250-A9C2-A97E2D64123C}" dt="2025-02-05T14:24:58.713" v="6336" actId="2696"/>
        <pc:sldMkLst>
          <pc:docMk/>
          <pc:sldMk cId="29365589" sldId="445"/>
        </pc:sldMkLst>
      </pc:sldChg>
      <pc:sldChg chg="modSp add del mod">
        <pc:chgData name="Charlotte Liotta" userId="45942bf0-a7cb-4878-83a3-aca39145ac49" providerId="ADAL" clId="{D6D8B6FF-45B6-4250-A9C2-A97E2D64123C}" dt="2025-02-05T16:15:19.549" v="8390" actId="2696"/>
        <pc:sldMkLst>
          <pc:docMk/>
          <pc:sldMk cId="3511081532" sldId="446"/>
        </pc:sldMkLst>
      </pc:sldChg>
      <pc:sldChg chg="add del">
        <pc:chgData name="Charlotte Liotta" userId="45942bf0-a7cb-4878-83a3-aca39145ac49" providerId="ADAL" clId="{D6D8B6FF-45B6-4250-A9C2-A97E2D64123C}" dt="2025-02-05T17:46:20.338" v="12745" actId="2696"/>
        <pc:sldMkLst>
          <pc:docMk/>
          <pc:sldMk cId="827257903" sldId="447"/>
        </pc:sldMkLst>
      </pc:sldChg>
      <pc:sldChg chg="addSp delSp modSp new mod modClrScheme modAnim chgLayout modNotesTx">
        <pc:chgData name="Charlotte Liotta" userId="45942bf0-a7cb-4878-83a3-aca39145ac49" providerId="ADAL" clId="{D6D8B6FF-45B6-4250-A9C2-A97E2D64123C}" dt="2025-02-10T08:38:38.166" v="17626" actId="20577"/>
        <pc:sldMkLst>
          <pc:docMk/>
          <pc:sldMk cId="993386773" sldId="448"/>
        </pc:sldMkLst>
        <pc:spChg chg="mod ord">
          <ac:chgData name="Charlotte Liotta" userId="45942bf0-a7cb-4878-83a3-aca39145ac49" providerId="ADAL" clId="{D6D8B6FF-45B6-4250-A9C2-A97E2D64123C}" dt="2025-02-05T14:28:36.165" v="6445"/>
          <ac:spMkLst>
            <pc:docMk/>
            <pc:sldMk cId="993386773" sldId="448"/>
            <ac:spMk id="2" creationId="{2E9948FE-034C-4C8E-A23F-3EBA69373F4E}"/>
          </ac:spMkLst>
        </pc:spChg>
        <pc:spChg chg="mod ord">
          <ac:chgData name="Charlotte Liotta" userId="45942bf0-a7cb-4878-83a3-aca39145ac49" providerId="ADAL" clId="{D6D8B6FF-45B6-4250-A9C2-A97E2D64123C}" dt="2025-02-05T14:28:36.165" v="6445"/>
          <ac:spMkLst>
            <pc:docMk/>
            <pc:sldMk cId="993386773" sldId="448"/>
            <ac:spMk id="3" creationId="{59E1B8CA-3E3C-22AC-803C-CBE2F8846458}"/>
          </ac:spMkLst>
        </pc:spChg>
        <pc:spChg chg="add mod ord">
          <ac:chgData name="Charlotte Liotta" userId="45942bf0-a7cb-4878-83a3-aca39145ac49" providerId="ADAL" clId="{D6D8B6FF-45B6-4250-A9C2-A97E2D64123C}" dt="2025-02-06T09:28:15.801" v="14470" actId="1076"/>
          <ac:spMkLst>
            <pc:docMk/>
            <pc:sldMk cId="993386773" sldId="448"/>
            <ac:spMk id="4" creationId="{0F89543D-8052-5459-2394-C7C0E11E4CCE}"/>
          </ac:spMkLst>
        </pc:spChg>
        <pc:spChg chg="add mod">
          <ac:chgData name="Charlotte Liotta" userId="45942bf0-a7cb-4878-83a3-aca39145ac49" providerId="ADAL" clId="{D6D8B6FF-45B6-4250-A9C2-A97E2D64123C}" dt="2025-02-07T10:13:02.909" v="17587" actId="1076"/>
          <ac:spMkLst>
            <pc:docMk/>
            <pc:sldMk cId="993386773" sldId="448"/>
            <ac:spMk id="10" creationId="{4C99CCC1-90DF-791C-66C6-473B16D9C481}"/>
          </ac:spMkLst>
        </pc:spChg>
        <pc:picChg chg="add mod">
          <ac:chgData name="Charlotte Liotta" userId="45942bf0-a7cb-4878-83a3-aca39145ac49" providerId="ADAL" clId="{D6D8B6FF-45B6-4250-A9C2-A97E2D64123C}" dt="2025-02-07T10:12:51.682" v="17583" actId="1076"/>
          <ac:picMkLst>
            <pc:docMk/>
            <pc:sldMk cId="993386773" sldId="448"/>
            <ac:picMk id="6" creationId="{C5FFEA48-3B6B-C588-AAAD-6EFA4AF510AA}"/>
          </ac:picMkLst>
        </pc:picChg>
        <pc:picChg chg="add mod">
          <ac:chgData name="Charlotte Liotta" userId="45942bf0-a7cb-4878-83a3-aca39145ac49" providerId="ADAL" clId="{D6D8B6FF-45B6-4250-A9C2-A97E2D64123C}" dt="2025-02-07T10:12:57.706" v="17586" actId="1076"/>
          <ac:picMkLst>
            <pc:docMk/>
            <pc:sldMk cId="993386773" sldId="448"/>
            <ac:picMk id="9" creationId="{66B8C9CE-AA20-DC99-4FCE-495A80C0D5F0}"/>
          </ac:picMkLst>
        </pc:picChg>
      </pc:sldChg>
      <pc:sldChg chg="addSp modSp new mod ord modClrScheme modAnim chgLayout">
        <pc:chgData name="Charlotte Liotta" userId="45942bf0-a7cb-4878-83a3-aca39145ac49" providerId="ADAL" clId="{D6D8B6FF-45B6-4250-A9C2-A97E2D64123C}" dt="2025-02-06T10:05:56.966" v="17349"/>
        <pc:sldMkLst>
          <pc:docMk/>
          <pc:sldMk cId="134818639" sldId="449"/>
        </pc:sldMkLst>
        <pc:spChg chg="mod ord">
          <ac:chgData name="Charlotte Liotta" userId="45942bf0-a7cb-4878-83a3-aca39145ac49" providerId="ADAL" clId="{D6D8B6FF-45B6-4250-A9C2-A97E2D64123C}" dt="2025-02-05T14:28:36.165" v="6445"/>
          <ac:spMkLst>
            <pc:docMk/>
            <pc:sldMk cId="134818639" sldId="449"/>
            <ac:spMk id="2" creationId="{D3915E09-873D-A3CC-7DD9-435B95B53948}"/>
          </ac:spMkLst>
        </pc:spChg>
        <pc:spChg chg="mod ord">
          <ac:chgData name="Charlotte Liotta" userId="45942bf0-a7cb-4878-83a3-aca39145ac49" providerId="ADAL" clId="{D6D8B6FF-45B6-4250-A9C2-A97E2D64123C}" dt="2025-02-05T14:28:36.165" v="6445"/>
          <ac:spMkLst>
            <pc:docMk/>
            <pc:sldMk cId="134818639" sldId="449"/>
            <ac:spMk id="3" creationId="{17DA843E-9F9A-B28D-E01B-FD73673B2A4B}"/>
          </ac:spMkLst>
        </pc:spChg>
        <pc:spChg chg="add mod ord">
          <ac:chgData name="Charlotte Liotta" userId="45942bf0-a7cb-4878-83a3-aca39145ac49" providerId="ADAL" clId="{D6D8B6FF-45B6-4250-A9C2-A97E2D64123C}" dt="2025-02-05T16:39:11.489" v="10469" actId="20577"/>
          <ac:spMkLst>
            <pc:docMk/>
            <pc:sldMk cId="134818639" sldId="449"/>
            <ac:spMk id="4" creationId="{AF5DDD5A-410C-8734-9431-34FE029D85BD}"/>
          </ac:spMkLst>
        </pc:spChg>
        <pc:spChg chg="add mod ord">
          <ac:chgData name="Charlotte Liotta" userId="45942bf0-a7cb-4878-83a3-aca39145ac49" providerId="ADAL" clId="{D6D8B6FF-45B6-4250-A9C2-A97E2D64123C}" dt="2025-02-05T16:42:16.079" v="10524" actId="20577"/>
          <ac:spMkLst>
            <pc:docMk/>
            <pc:sldMk cId="134818639" sldId="449"/>
            <ac:spMk id="5" creationId="{B5E364AA-1686-9ECF-F328-FFAA3F553FB7}"/>
          </ac:spMkLst>
        </pc:spChg>
      </pc:sldChg>
      <pc:sldChg chg="addSp delSp modSp new mod modClrScheme chgLayout">
        <pc:chgData name="Charlotte Liotta" userId="45942bf0-a7cb-4878-83a3-aca39145ac49" providerId="ADAL" clId="{D6D8B6FF-45B6-4250-A9C2-A97E2D64123C}" dt="2025-02-06T09:10:50.805" v="14083" actId="1076"/>
        <pc:sldMkLst>
          <pc:docMk/>
          <pc:sldMk cId="1806332328" sldId="450"/>
        </pc:sldMkLst>
        <pc:spChg chg="mod ord">
          <ac:chgData name="Charlotte Liotta" userId="45942bf0-a7cb-4878-83a3-aca39145ac49" providerId="ADAL" clId="{D6D8B6FF-45B6-4250-A9C2-A97E2D64123C}" dt="2025-02-05T14:28:36.165" v="6445"/>
          <ac:spMkLst>
            <pc:docMk/>
            <pc:sldMk cId="1806332328" sldId="450"/>
            <ac:spMk id="2" creationId="{5FC8A276-CB80-6BD6-8D95-AC011D1E2466}"/>
          </ac:spMkLst>
        </pc:spChg>
        <pc:spChg chg="mod ord">
          <ac:chgData name="Charlotte Liotta" userId="45942bf0-a7cb-4878-83a3-aca39145ac49" providerId="ADAL" clId="{D6D8B6FF-45B6-4250-A9C2-A97E2D64123C}" dt="2025-02-05T14:28:36.165" v="6445"/>
          <ac:spMkLst>
            <pc:docMk/>
            <pc:sldMk cId="1806332328" sldId="450"/>
            <ac:spMk id="3" creationId="{E1E13C77-8BEA-603D-AA16-4EA4341DF615}"/>
          </ac:spMkLst>
        </pc:spChg>
        <pc:spChg chg="add mod ord">
          <ac:chgData name="Charlotte Liotta" userId="45942bf0-a7cb-4878-83a3-aca39145ac49" providerId="ADAL" clId="{D6D8B6FF-45B6-4250-A9C2-A97E2D64123C}" dt="2025-02-06T09:10:50.805" v="14083" actId="1076"/>
          <ac:spMkLst>
            <pc:docMk/>
            <pc:sldMk cId="1806332328" sldId="450"/>
            <ac:spMk id="4" creationId="{399CB89D-E3A5-06B0-CE6B-AEFA247DF53F}"/>
          </ac:spMkLst>
        </pc:spChg>
      </pc:sldChg>
      <pc:sldChg chg="modSp add mod modAnim">
        <pc:chgData name="Charlotte Liotta" userId="45942bf0-a7cb-4878-83a3-aca39145ac49" providerId="ADAL" clId="{D6D8B6FF-45B6-4250-A9C2-A97E2D64123C}" dt="2025-02-07T10:14:15.256" v="17595" actId="20577"/>
        <pc:sldMkLst>
          <pc:docMk/>
          <pc:sldMk cId="4000196925" sldId="451"/>
        </pc:sldMkLst>
        <pc:spChg chg="mod">
          <ac:chgData name="Charlotte Liotta" userId="45942bf0-a7cb-4878-83a3-aca39145ac49" providerId="ADAL" clId="{D6D8B6FF-45B6-4250-A9C2-A97E2D64123C}" dt="2025-02-05T14:28:36.165" v="6445"/>
          <ac:spMkLst>
            <pc:docMk/>
            <pc:sldMk cId="4000196925" sldId="451"/>
            <ac:spMk id="2" creationId="{33DE62DF-28E1-36EA-25D0-B51D9ADB962B}"/>
          </ac:spMkLst>
        </pc:spChg>
        <pc:spChg chg="mod">
          <ac:chgData name="Charlotte Liotta" userId="45942bf0-a7cb-4878-83a3-aca39145ac49" providerId="ADAL" clId="{D6D8B6FF-45B6-4250-A9C2-A97E2D64123C}" dt="2025-02-05T14:28:36.165" v="6445"/>
          <ac:spMkLst>
            <pc:docMk/>
            <pc:sldMk cId="4000196925" sldId="451"/>
            <ac:spMk id="3" creationId="{1325A29B-77FC-F77E-165E-0A354AF2A759}"/>
          </ac:spMkLst>
        </pc:spChg>
        <pc:spChg chg="mod">
          <ac:chgData name="Charlotte Liotta" userId="45942bf0-a7cb-4878-83a3-aca39145ac49" providerId="ADAL" clId="{D6D8B6FF-45B6-4250-A9C2-A97E2D64123C}" dt="2025-02-06T09:42:16.474" v="14844" actId="20577"/>
          <ac:spMkLst>
            <pc:docMk/>
            <pc:sldMk cId="4000196925" sldId="451"/>
            <ac:spMk id="4" creationId="{9B839063-9A11-2E21-9B3B-6EEFAA7AF41D}"/>
          </ac:spMkLst>
        </pc:spChg>
        <pc:spChg chg="mod">
          <ac:chgData name="Charlotte Liotta" userId="45942bf0-a7cb-4878-83a3-aca39145ac49" providerId="ADAL" clId="{D6D8B6FF-45B6-4250-A9C2-A97E2D64123C}" dt="2025-02-07T10:14:15.256" v="17595" actId="20577"/>
          <ac:spMkLst>
            <pc:docMk/>
            <pc:sldMk cId="4000196925" sldId="451"/>
            <ac:spMk id="5" creationId="{2D40D4F0-A8BE-0A78-89E0-DDC1971D6302}"/>
          </ac:spMkLst>
        </pc:spChg>
      </pc:sldChg>
      <pc:sldChg chg="add del">
        <pc:chgData name="Charlotte Liotta" userId="45942bf0-a7cb-4878-83a3-aca39145ac49" providerId="ADAL" clId="{D6D8B6FF-45B6-4250-A9C2-A97E2D64123C}" dt="2025-02-01T10:38:55.110" v="508" actId="2696"/>
        <pc:sldMkLst>
          <pc:docMk/>
          <pc:sldMk cId="730998593" sldId="452"/>
        </pc:sldMkLst>
      </pc:sldChg>
      <pc:sldChg chg="modSp add mod modAnim">
        <pc:chgData name="Charlotte Liotta" userId="45942bf0-a7cb-4878-83a3-aca39145ac49" providerId="ADAL" clId="{D6D8B6FF-45B6-4250-A9C2-A97E2D64123C}" dt="2025-02-06T10:08:21.922" v="17378"/>
        <pc:sldMkLst>
          <pc:docMk/>
          <pc:sldMk cId="3320060523" sldId="452"/>
        </pc:sldMkLst>
        <pc:spChg chg="mod">
          <ac:chgData name="Charlotte Liotta" userId="45942bf0-a7cb-4878-83a3-aca39145ac49" providerId="ADAL" clId="{D6D8B6FF-45B6-4250-A9C2-A97E2D64123C}" dt="2025-02-05T14:28:36.165" v="6445"/>
          <ac:spMkLst>
            <pc:docMk/>
            <pc:sldMk cId="3320060523" sldId="452"/>
            <ac:spMk id="2" creationId="{C579D4C0-8AFA-4260-7295-876E6F151B72}"/>
          </ac:spMkLst>
        </pc:spChg>
        <pc:spChg chg="mod">
          <ac:chgData name="Charlotte Liotta" userId="45942bf0-a7cb-4878-83a3-aca39145ac49" providerId="ADAL" clId="{D6D8B6FF-45B6-4250-A9C2-A97E2D64123C}" dt="2025-02-05T14:28:36.165" v="6445"/>
          <ac:spMkLst>
            <pc:docMk/>
            <pc:sldMk cId="3320060523" sldId="452"/>
            <ac:spMk id="3" creationId="{9D4ECA8B-61B8-22C0-2821-0CF58D1F3D8F}"/>
          </ac:spMkLst>
        </pc:spChg>
        <pc:spChg chg="mod">
          <ac:chgData name="Charlotte Liotta" userId="45942bf0-a7cb-4878-83a3-aca39145ac49" providerId="ADAL" clId="{D6D8B6FF-45B6-4250-A9C2-A97E2D64123C}" dt="2025-02-06T09:54:29.667" v="16255" actId="20577"/>
          <ac:spMkLst>
            <pc:docMk/>
            <pc:sldMk cId="3320060523" sldId="452"/>
            <ac:spMk id="4" creationId="{AD9C6F25-091F-3B72-FB91-EC188F7E0472}"/>
          </ac:spMkLst>
        </pc:spChg>
        <pc:spChg chg="mod">
          <ac:chgData name="Charlotte Liotta" userId="45942bf0-a7cb-4878-83a3-aca39145ac49" providerId="ADAL" clId="{D6D8B6FF-45B6-4250-A9C2-A97E2D64123C}" dt="2025-02-06T09:58:42.181" v="17291" actId="1076"/>
          <ac:spMkLst>
            <pc:docMk/>
            <pc:sldMk cId="3320060523" sldId="452"/>
            <ac:spMk id="5" creationId="{AB9F0DA1-7E9C-A9D1-EEFD-92D752C20DD3}"/>
          </ac:spMkLst>
        </pc:spChg>
      </pc:sldChg>
      <pc:sldChg chg="modSp new del mod">
        <pc:chgData name="Charlotte Liotta" userId="45942bf0-a7cb-4878-83a3-aca39145ac49" providerId="ADAL" clId="{D6D8B6FF-45B6-4250-A9C2-A97E2D64123C}" dt="2025-02-06T09:59:12.094" v="17292" actId="2696"/>
        <pc:sldMkLst>
          <pc:docMk/>
          <pc:sldMk cId="1326990549" sldId="453"/>
        </pc:sldMkLst>
      </pc:sldChg>
      <pc:sldChg chg="addSp modSp new mod">
        <pc:chgData name="Charlotte Liotta" userId="45942bf0-a7cb-4878-83a3-aca39145ac49" providerId="ADAL" clId="{D6D8B6FF-45B6-4250-A9C2-A97E2D64123C}" dt="2025-02-05T15:43:20.546" v="8114" actId="1076"/>
        <pc:sldMkLst>
          <pc:docMk/>
          <pc:sldMk cId="317974878" sldId="454"/>
        </pc:sldMkLst>
        <pc:spChg chg="mod">
          <ac:chgData name="Charlotte Liotta" userId="45942bf0-a7cb-4878-83a3-aca39145ac49" providerId="ADAL" clId="{D6D8B6FF-45B6-4250-A9C2-A97E2D64123C}" dt="2025-02-05T14:28:36.165" v="6445"/>
          <ac:spMkLst>
            <pc:docMk/>
            <pc:sldMk cId="317974878" sldId="454"/>
            <ac:spMk id="2" creationId="{0B60AC8F-D387-807F-D0B7-12D6F5B9E5DC}"/>
          </ac:spMkLst>
        </pc:spChg>
        <pc:spChg chg="mod">
          <ac:chgData name="Charlotte Liotta" userId="45942bf0-a7cb-4878-83a3-aca39145ac49" providerId="ADAL" clId="{D6D8B6FF-45B6-4250-A9C2-A97E2D64123C}" dt="2025-02-05T14:28:36.165" v="6445"/>
          <ac:spMkLst>
            <pc:docMk/>
            <pc:sldMk cId="317974878" sldId="454"/>
            <ac:spMk id="3" creationId="{0CF0899F-0210-320A-CAA9-C6ED972C0227}"/>
          </ac:spMkLst>
        </pc:spChg>
        <pc:spChg chg="add mod">
          <ac:chgData name="Charlotte Liotta" userId="45942bf0-a7cb-4878-83a3-aca39145ac49" providerId="ADAL" clId="{D6D8B6FF-45B6-4250-A9C2-A97E2D64123C}" dt="2025-02-05T15:43:15.304" v="8113" actId="14100"/>
          <ac:spMkLst>
            <pc:docMk/>
            <pc:sldMk cId="317974878" sldId="454"/>
            <ac:spMk id="5" creationId="{DED941B9-7C85-9B45-0B26-F972AEF2A124}"/>
          </ac:spMkLst>
        </pc:spChg>
        <pc:spChg chg="add mod">
          <ac:chgData name="Charlotte Liotta" userId="45942bf0-a7cb-4878-83a3-aca39145ac49" providerId="ADAL" clId="{D6D8B6FF-45B6-4250-A9C2-A97E2D64123C}" dt="2025-02-05T15:43:20.546" v="8114" actId="1076"/>
          <ac:spMkLst>
            <pc:docMk/>
            <pc:sldMk cId="317974878" sldId="454"/>
            <ac:spMk id="6" creationId="{B9FCD6BD-5AC5-D52B-C7D3-11DC9691E0DE}"/>
          </ac:spMkLst>
        </pc:spChg>
        <pc:picChg chg="add mod">
          <ac:chgData name="Charlotte Liotta" userId="45942bf0-a7cb-4878-83a3-aca39145ac49" providerId="ADAL" clId="{D6D8B6FF-45B6-4250-A9C2-A97E2D64123C}" dt="2025-02-05T15:41:30.659" v="8064" actId="1076"/>
          <ac:picMkLst>
            <pc:docMk/>
            <pc:sldMk cId="317974878" sldId="454"/>
            <ac:picMk id="4" creationId="{09ECE0E7-C55D-6B34-FD28-3FC3BBBE8DE9}"/>
          </ac:picMkLst>
        </pc:picChg>
      </pc:sldChg>
      <pc:sldChg chg="addSp delSp modSp add mod modClrScheme delAnim chgLayout modNotesTx">
        <pc:chgData name="Charlotte Liotta" userId="45942bf0-a7cb-4878-83a3-aca39145ac49" providerId="ADAL" clId="{D6D8B6FF-45B6-4250-A9C2-A97E2D64123C}" dt="2025-02-10T08:37:24.950" v="17612" actId="20577"/>
        <pc:sldMkLst>
          <pc:docMk/>
          <pc:sldMk cId="460464090" sldId="455"/>
        </pc:sldMkLst>
        <pc:spChg chg="mod ord">
          <ac:chgData name="Charlotte Liotta" userId="45942bf0-a7cb-4878-83a3-aca39145ac49" providerId="ADAL" clId="{D6D8B6FF-45B6-4250-A9C2-A97E2D64123C}" dt="2025-02-06T10:01:54.302" v="17308" actId="1076"/>
          <ac:spMkLst>
            <pc:docMk/>
            <pc:sldMk cId="460464090" sldId="455"/>
            <ac:spMk id="2" creationId="{C297A78D-41BF-1107-4A77-A754C569C7B3}"/>
          </ac:spMkLst>
        </pc:spChg>
        <pc:spChg chg="add mod ord">
          <ac:chgData name="Charlotte Liotta" userId="45942bf0-a7cb-4878-83a3-aca39145ac49" providerId="ADAL" clId="{D6D8B6FF-45B6-4250-A9C2-A97E2D64123C}" dt="2025-02-06T10:01:58.367" v="17309" actId="1076"/>
          <ac:spMkLst>
            <pc:docMk/>
            <pc:sldMk cId="460464090" sldId="455"/>
            <ac:spMk id="11" creationId="{096488ED-38BF-03F7-F5AE-C8E0CD7610B7}"/>
          </ac:spMkLst>
        </pc:spChg>
        <pc:picChg chg="add mod">
          <ac:chgData name="Charlotte Liotta" userId="45942bf0-a7cb-4878-83a3-aca39145ac49" providerId="ADAL" clId="{D6D8B6FF-45B6-4250-A9C2-A97E2D64123C}" dt="2025-02-06T10:02:01.403" v="17310" actId="14100"/>
          <ac:picMkLst>
            <pc:docMk/>
            <pc:sldMk cId="460464090" sldId="455"/>
            <ac:picMk id="12" creationId="{38B0D268-E42B-EFA5-36DB-6C3474DBFE99}"/>
          </ac:picMkLst>
        </pc:picChg>
      </pc:sldChg>
      <pc:sldChg chg="modSp add mod">
        <pc:chgData name="Charlotte Liotta" userId="45942bf0-a7cb-4878-83a3-aca39145ac49" providerId="ADAL" clId="{D6D8B6FF-45B6-4250-A9C2-A97E2D64123C}" dt="2025-02-06T16:58:13.754" v="17382" actId="20577"/>
        <pc:sldMkLst>
          <pc:docMk/>
          <pc:sldMk cId="2739161621" sldId="456"/>
        </pc:sldMkLst>
        <pc:spChg chg="mod">
          <ac:chgData name="Charlotte Liotta" userId="45942bf0-a7cb-4878-83a3-aca39145ac49" providerId="ADAL" clId="{D6D8B6FF-45B6-4250-A9C2-A97E2D64123C}" dt="2025-02-06T16:58:13.754" v="17382" actId="20577"/>
          <ac:spMkLst>
            <pc:docMk/>
            <pc:sldMk cId="2739161621" sldId="456"/>
            <ac:spMk id="2" creationId="{D7B6CEAB-CA5D-6A78-5F18-6F4FB607FEC7}"/>
          </ac:spMkLst>
        </pc:spChg>
        <pc:spChg chg="mod">
          <ac:chgData name="Charlotte Liotta" userId="45942bf0-a7cb-4878-83a3-aca39145ac49" providerId="ADAL" clId="{D6D8B6FF-45B6-4250-A9C2-A97E2D64123C}" dt="2025-02-05T14:28:36.165" v="6445"/>
          <ac:spMkLst>
            <pc:docMk/>
            <pc:sldMk cId="2739161621" sldId="456"/>
            <ac:spMk id="4" creationId="{87385B16-A5F8-A720-EAA3-4054222D5E59}"/>
          </ac:spMkLst>
        </pc:spChg>
        <pc:spChg chg="mod">
          <ac:chgData name="Charlotte Liotta" userId="45942bf0-a7cb-4878-83a3-aca39145ac49" providerId="ADAL" clId="{D6D8B6FF-45B6-4250-A9C2-A97E2D64123C}" dt="2025-02-05T14:28:36.165" v="6445"/>
          <ac:spMkLst>
            <pc:docMk/>
            <pc:sldMk cId="2739161621" sldId="456"/>
            <ac:spMk id="5" creationId="{2A84B6F5-2675-39E5-1C8A-734D06073F4F}"/>
          </ac:spMkLst>
        </pc:spChg>
      </pc:sldChg>
      <pc:sldChg chg="add del">
        <pc:chgData name="Charlotte Liotta" userId="45942bf0-a7cb-4878-83a3-aca39145ac49" providerId="ADAL" clId="{D6D8B6FF-45B6-4250-A9C2-A97E2D64123C}" dt="2025-02-05T13:35:27.044" v="2837" actId="2696"/>
        <pc:sldMkLst>
          <pc:docMk/>
          <pc:sldMk cId="3675400825" sldId="456"/>
        </pc:sldMkLst>
      </pc:sldChg>
      <pc:sldChg chg="addSp delSp modSp add mod modAnim modNotesTx">
        <pc:chgData name="Charlotte Liotta" userId="45942bf0-a7cb-4878-83a3-aca39145ac49" providerId="ADAL" clId="{D6D8B6FF-45B6-4250-A9C2-A97E2D64123C}" dt="2025-02-06T10:02:10.568" v="17311"/>
        <pc:sldMkLst>
          <pc:docMk/>
          <pc:sldMk cId="3663816051" sldId="457"/>
        </pc:sldMkLst>
        <pc:spChg chg="mod">
          <ac:chgData name="Charlotte Liotta" userId="45942bf0-a7cb-4878-83a3-aca39145ac49" providerId="ADAL" clId="{D6D8B6FF-45B6-4250-A9C2-A97E2D64123C}" dt="2025-02-05T13:46:02.259" v="3857" actId="14100"/>
          <ac:spMkLst>
            <pc:docMk/>
            <pc:sldMk cId="3663816051" sldId="457"/>
            <ac:spMk id="2" creationId="{1557D00D-E6DE-FEDB-1A77-F83148DFC1A9}"/>
          </ac:spMkLst>
        </pc:spChg>
        <pc:spChg chg="mod">
          <ac:chgData name="Charlotte Liotta" userId="45942bf0-a7cb-4878-83a3-aca39145ac49" providerId="ADAL" clId="{D6D8B6FF-45B6-4250-A9C2-A97E2D64123C}" dt="2025-02-05T13:47:55.366" v="4148" actId="14100"/>
          <ac:spMkLst>
            <pc:docMk/>
            <pc:sldMk cId="3663816051" sldId="457"/>
            <ac:spMk id="11" creationId="{E50E0E3C-3BD1-DA9E-2585-166888A21804}"/>
          </ac:spMkLst>
        </pc:spChg>
        <pc:picChg chg="add mod">
          <ac:chgData name="Charlotte Liotta" userId="45942bf0-a7cb-4878-83a3-aca39145ac49" providerId="ADAL" clId="{D6D8B6FF-45B6-4250-A9C2-A97E2D64123C}" dt="2025-02-05T13:48:09.385" v="4149" actId="1076"/>
          <ac:picMkLst>
            <pc:docMk/>
            <pc:sldMk cId="3663816051" sldId="457"/>
            <ac:picMk id="3" creationId="{9B3D5F98-ED15-AB52-3A7B-B2277867CDFA}"/>
          </ac:picMkLst>
        </pc:picChg>
      </pc:sldChg>
      <pc:sldChg chg="addSp delSp modSp add mod modAnim modNotesTx">
        <pc:chgData name="Charlotte Liotta" userId="45942bf0-a7cb-4878-83a3-aca39145ac49" providerId="ADAL" clId="{D6D8B6FF-45B6-4250-A9C2-A97E2D64123C}" dt="2025-02-10T08:37:32.489" v="17613" actId="20577"/>
        <pc:sldMkLst>
          <pc:docMk/>
          <pc:sldMk cId="2092216859" sldId="458"/>
        </pc:sldMkLst>
        <pc:spChg chg="mod">
          <ac:chgData name="Charlotte Liotta" userId="45942bf0-a7cb-4878-83a3-aca39145ac49" providerId="ADAL" clId="{D6D8B6FF-45B6-4250-A9C2-A97E2D64123C}" dt="2025-02-05T13:55:54.486" v="4225" actId="14100"/>
          <ac:spMkLst>
            <pc:docMk/>
            <pc:sldMk cId="2092216859" sldId="458"/>
            <ac:spMk id="2" creationId="{CB66AD5C-5C12-2547-9105-BA3A9C7459F4}"/>
          </ac:spMkLst>
        </pc:spChg>
        <pc:spChg chg="mod">
          <ac:chgData name="Charlotte Liotta" userId="45942bf0-a7cb-4878-83a3-aca39145ac49" providerId="ADAL" clId="{D6D8B6FF-45B6-4250-A9C2-A97E2D64123C}" dt="2025-02-05T13:59:12.019" v="4644" actId="27636"/>
          <ac:spMkLst>
            <pc:docMk/>
            <pc:sldMk cId="2092216859" sldId="458"/>
            <ac:spMk id="11" creationId="{B527B03B-65AE-1C06-4BCE-3572325BADC9}"/>
          </ac:spMkLst>
        </pc:spChg>
        <pc:picChg chg="add mod">
          <ac:chgData name="Charlotte Liotta" userId="45942bf0-a7cb-4878-83a3-aca39145ac49" providerId="ADAL" clId="{D6D8B6FF-45B6-4250-A9C2-A97E2D64123C}" dt="2025-02-05T13:55:06.201" v="4158" actId="1076"/>
          <ac:picMkLst>
            <pc:docMk/>
            <pc:sldMk cId="2092216859" sldId="458"/>
            <ac:picMk id="4" creationId="{2832CEE1-E605-26E2-6546-A514C7E52CF5}"/>
          </ac:picMkLst>
        </pc:picChg>
      </pc:sldChg>
      <pc:sldChg chg="addSp delSp modSp new mod modClrScheme modAnim chgLayout modNotesTx">
        <pc:chgData name="Charlotte Liotta" userId="45942bf0-a7cb-4878-83a3-aca39145ac49" providerId="ADAL" clId="{D6D8B6FF-45B6-4250-A9C2-A97E2D64123C}" dt="2025-02-10T08:37:35.404" v="17614" actId="20577"/>
        <pc:sldMkLst>
          <pc:docMk/>
          <pc:sldMk cId="2396872334" sldId="459"/>
        </pc:sldMkLst>
        <pc:spChg chg="mod ord">
          <ac:chgData name="Charlotte Liotta" userId="45942bf0-a7cb-4878-83a3-aca39145ac49" providerId="ADAL" clId="{D6D8B6FF-45B6-4250-A9C2-A97E2D64123C}" dt="2025-02-05T14:28:36.165" v="6445"/>
          <ac:spMkLst>
            <pc:docMk/>
            <pc:sldMk cId="2396872334" sldId="459"/>
            <ac:spMk id="5" creationId="{78FBE5BB-D39A-FFE4-AB01-FB49045FE093}"/>
          </ac:spMkLst>
        </pc:spChg>
        <pc:spChg chg="mod ord">
          <ac:chgData name="Charlotte Liotta" userId="45942bf0-a7cb-4878-83a3-aca39145ac49" providerId="ADAL" clId="{D6D8B6FF-45B6-4250-A9C2-A97E2D64123C}" dt="2025-02-05T14:28:36.165" v="6445"/>
          <ac:spMkLst>
            <pc:docMk/>
            <pc:sldMk cId="2396872334" sldId="459"/>
            <ac:spMk id="6" creationId="{52846996-DD35-3684-89A0-E37F9CBE78E2}"/>
          </ac:spMkLst>
        </pc:spChg>
        <pc:spChg chg="add mod ord">
          <ac:chgData name="Charlotte Liotta" userId="45942bf0-a7cb-4878-83a3-aca39145ac49" providerId="ADAL" clId="{D6D8B6FF-45B6-4250-A9C2-A97E2D64123C}" dt="2025-02-05T14:04:29.088" v="4888" actId="1076"/>
          <ac:spMkLst>
            <pc:docMk/>
            <pc:sldMk cId="2396872334" sldId="459"/>
            <ac:spMk id="7" creationId="{BDBEB27F-F841-4FEF-DFA3-E00A5D3C4FC0}"/>
          </ac:spMkLst>
        </pc:spChg>
        <pc:spChg chg="add mod">
          <ac:chgData name="Charlotte Liotta" userId="45942bf0-a7cb-4878-83a3-aca39145ac49" providerId="ADAL" clId="{D6D8B6FF-45B6-4250-A9C2-A97E2D64123C}" dt="2025-02-06T10:02:55.439" v="17319" actId="20577"/>
          <ac:spMkLst>
            <pc:docMk/>
            <pc:sldMk cId="2396872334" sldId="459"/>
            <ac:spMk id="11" creationId="{B054B3C0-AFE5-771A-22CF-8CF203C90786}"/>
          </ac:spMkLst>
        </pc:spChg>
        <pc:picChg chg="add mod">
          <ac:chgData name="Charlotte Liotta" userId="45942bf0-a7cb-4878-83a3-aca39145ac49" providerId="ADAL" clId="{D6D8B6FF-45B6-4250-A9C2-A97E2D64123C}" dt="2025-02-05T14:13:16.373" v="5542" actId="1076"/>
          <ac:picMkLst>
            <pc:docMk/>
            <pc:sldMk cId="2396872334" sldId="459"/>
            <ac:picMk id="9" creationId="{7A2209EC-2DE9-F98B-E343-F2CE14F12F2C}"/>
          </ac:picMkLst>
        </pc:picChg>
      </pc:sldChg>
      <pc:sldChg chg="addSp modSp new mod modNotesTx">
        <pc:chgData name="Charlotte Liotta" userId="45942bf0-a7cb-4878-83a3-aca39145ac49" providerId="ADAL" clId="{D6D8B6FF-45B6-4250-A9C2-A97E2D64123C}" dt="2025-02-10T08:37:37.941" v="17615" actId="20577"/>
        <pc:sldMkLst>
          <pc:docMk/>
          <pc:sldMk cId="2650328362" sldId="460"/>
        </pc:sldMkLst>
        <pc:spChg chg="mod">
          <ac:chgData name="Charlotte Liotta" userId="45942bf0-a7cb-4878-83a3-aca39145ac49" providerId="ADAL" clId="{D6D8B6FF-45B6-4250-A9C2-A97E2D64123C}" dt="2025-02-05T14:13:32.984" v="5546" actId="14100"/>
          <ac:spMkLst>
            <pc:docMk/>
            <pc:sldMk cId="2650328362" sldId="460"/>
            <ac:spMk id="2" creationId="{4947276D-5369-B735-A681-20B6558D9CB9}"/>
          </ac:spMkLst>
        </pc:spChg>
        <pc:spChg chg="mod">
          <ac:chgData name="Charlotte Liotta" userId="45942bf0-a7cb-4878-83a3-aca39145ac49" providerId="ADAL" clId="{D6D8B6FF-45B6-4250-A9C2-A97E2D64123C}" dt="2025-02-06T08:08:20.156" v="13331" actId="20577"/>
          <ac:spMkLst>
            <pc:docMk/>
            <pc:sldMk cId="2650328362" sldId="460"/>
            <ac:spMk id="3" creationId="{5CFD3305-E8AB-F8D5-60F1-B1E7421F3918}"/>
          </ac:spMkLst>
        </pc:spChg>
        <pc:spChg chg="mod">
          <ac:chgData name="Charlotte Liotta" userId="45942bf0-a7cb-4878-83a3-aca39145ac49" providerId="ADAL" clId="{D6D8B6FF-45B6-4250-A9C2-A97E2D64123C}" dt="2025-02-05T14:28:36.165" v="6445"/>
          <ac:spMkLst>
            <pc:docMk/>
            <pc:sldMk cId="2650328362" sldId="460"/>
            <ac:spMk id="4" creationId="{18AB00EE-56B4-A05F-FE3D-BF29FCF6B76C}"/>
          </ac:spMkLst>
        </pc:spChg>
        <pc:spChg chg="mod">
          <ac:chgData name="Charlotte Liotta" userId="45942bf0-a7cb-4878-83a3-aca39145ac49" providerId="ADAL" clId="{D6D8B6FF-45B6-4250-A9C2-A97E2D64123C}" dt="2025-02-05T14:28:36.165" v="6445"/>
          <ac:spMkLst>
            <pc:docMk/>
            <pc:sldMk cId="2650328362" sldId="460"/>
            <ac:spMk id="5" creationId="{7F81DCCE-B555-6ACE-C924-8462CEDFFDB0}"/>
          </ac:spMkLst>
        </pc:spChg>
        <pc:picChg chg="add mod">
          <ac:chgData name="Charlotte Liotta" userId="45942bf0-a7cb-4878-83a3-aca39145ac49" providerId="ADAL" clId="{D6D8B6FF-45B6-4250-A9C2-A97E2D64123C}" dt="2025-02-05T14:13:20.395" v="5544" actId="1076"/>
          <ac:picMkLst>
            <pc:docMk/>
            <pc:sldMk cId="2650328362" sldId="460"/>
            <ac:picMk id="6" creationId="{AA635C1E-F7EB-763D-FC15-7FA38129928E}"/>
          </ac:picMkLst>
        </pc:picChg>
      </pc:sldChg>
      <pc:sldChg chg="addSp delSp modSp new mod modNotesTx">
        <pc:chgData name="Charlotte Liotta" userId="45942bf0-a7cb-4878-83a3-aca39145ac49" providerId="ADAL" clId="{D6D8B6FF-45B6-4250-A9C2-A97E2D64123C}" dt="2025-02-10T08:37:42.541" v="17616" actId="20577"/>
        <pc:sldMkLst>
          <pc:docMk/>
          <pc:sldMk cId="334888713" sldId="461"/>
        </pc:sldMkLst>
        <pc:spChg chg="mod">
          <ac:chgData name="Charlotte Liotta" userId="45942bf0-a7cb-4878-83a3-aca39145ac49" providerId="ADAL" clId="{D6D8B6FF-45B6-4250-A9C2-A97E2D64123C}" dt="2025-02-05T14:16:36.027" v="5883" actId="14100"/>
          <ac:spMkLst>
            <pc:docMk/>
            <pc:sldMk cId="334888713" sldId="461"/>
            <ac:spMk id="2" creationId="{759ED7B8-7224-2771-5968-D20240BB6F26}"/>
          </ac:spMkLst>
        </pc:spChg>
        <pc:spChg chg="mod">
          <ac:chgData name="Charlotte Liotta" userId="45942bf0-a7cb-4878-83a3-aca39145ac49" providerId="ADAL" clId="{D6D8B6FF-45B6-4250-A9C2-A97E2D64123C}" dt="2025-02-05T14:28:36.165" v="6445"/>
          <ac:spMkLst>
            <pc:docMk/>
            <pc:sldMk cId="334888713" sldId="461"/>
            <ac:spMk id="4" creationId="{FA2F33F5-2905-58E5-1D46-547744CF099A}"/>
          </ac:spMkLst>
        </pc:spChg>
        <pc:spChg chg="mod">
          <ac:chgData name="Charlotte Liotta" userId="45942bf0-a7cb-4878-83a3-aca39145ac49" providerId="ADAL" clId="{D6D8B6FF-45B6-4250-A9C2-A97E2D64123C}" dt="2025-02-05T14:28:36.165" v="6445"/>
          <ac:spMkLst>
            <pc:docMk/>
            <pc:sldMk cId="334888713" sldId="461"/>
            <ac:spMk id="5" creationId="{29F04D43-03FC-AE2C-870D-5F28277EF16E}"/>
          </ac:spMkLst>
        </pc:spChg>
        <pc:spChg chg="add mod">
          <ac:chgData name="Charlotte Liotta" userId="45942bf0-a7cb-4878-83a3-aca39145ac49" providerId="ADAL" clId="{D6D8B6FF-45B6-4250-A9C2-A97E2D64123C}" dt="2025-02-05T14:19:53.797" v="6038" actId="20577"/>
          <ac:spMkLst>
            <pc:docMk/>
            <pc:sldMk cId="334888713" sldId="461"/>
            <ac:spMk id="8" creationId="{3504EFB4-7558-91FB-24F3-24282A4F8BAC}"/>
          </ac:spMkLst>
        </pc:spChg>
        <pc:picChg chg="add mod">
          <ac:chgData name="Charlotte Liotta" userId="45942bf0-a7cb-4878-83a3-aca39145ac49" providerId="ADAL" clId="{D6D8B6FF-45B6-4250-A9C2-A97E2D64123C}" dt="2025-02-05T14:17:01.351" v="5888" actId="1076"/>
          <ac:picMkLst>
            <pc:docMk/>
            <pc:sldMk cId="334888713" sldId="461"/>
            <ac:picMk id="6" creationId="{3500AD86-56BF-BC57-F4AD-3FCBE46280C1}"/>
          </ac:picMkLst>
        </pc:picChg>
        <pc:picChg chg="add mod">
          <ac:chgData name="Charlotte Liotta" userId="45942bf0-a7cb-4878-83a3-aca39145ac49" providerId="ADAL" clId="{D6D8B6FF-45B6-4250-A9C2-A97E2D64123C}" dt="2025-02-05T14:16:58.884" v="5887" actId="1076"/>
          <ac:picMkLst>
            <pc:docMk/>
            <pc:sldMk cId="334888713" sldId="461"/>
            <ac:picMk id="7" creationId="{D6B65A5C-0EC9-284F-9392-DD4FC3A89A9B}"/>
          </ac:picMkLst>
        </pc:picChg>
      </pc:sldChg>
      <pc:sldChg chg="modSp add mod">
        <pc:chgData name="Charlotte Liotta" userId="45942bf0-a7cb-4878-83a3-aca39145ac49" providerId="ADAL" clId="{D6D8B6FF-45B6-4250-A9C2-A97E2D64123C}" dt="2025-02-05T14:28:36.165" v="6445"/>
        <pc:sldMkLst>
          <pc:docMk/>
          <pc:sldMk cId="1180021078" sldId="462"/>
        </pc:sldMkLst>
        <pc:spChg chg="mod">
          <ac:chgData name="Charlotte Liotta" userId="45942bf0-a7cb-4878-83a3-aca39145ac49" providerId="ADAL" clId="{D6D8B6FF-45B6-4250-A9C2-A97E2D64123C}" dt="2025-02-05T14:21:56.917" v="6262" actId="20577"/>
          <ac:spMkLst>
            <pc:docMk/>
            <pc:sldMk cId="1180021078" sldId="462"/>
            <ac:spMk id="2" creationId="{96AC2190-496E-8E40-3CEF-C8E74AA07EEF}"/>
          </ac:spMkLst>
        </pc:spChg>
        <pc:spChg chg="mod">
          <ac:chgData name="Charlotte Liotta" userId="45942bf0-a7cb-4878-83a3-aca39145ac49" providerId="ADAL" clId="{D6D8B6FF-45B6-4250-A9C2-A97E2D64123C}" dt="2025-02-05T14:28:36.165" v="6445"/>
          <ac:spMkLst>
            <pc:docMk/>
            <pc:sldMk cId="1180021078" sldId="462"/>
            <ac:spMk id="4" creationId="{4DD969FB-FCA7-DDA4-F273-D82112FD8C6F}"/>
          </ac:spMkLst>
        </pc:spChg>
        <pc:spChg chg="mod">
          <ac:chgData name="Charlotte Liotta" userId="45942bf0-a7cb-4878-83a3-aca39145ac49" providerId="ADAL" clId="{D6D8B6FF-45B6-4250-A9C2-A97E2D64123C}" dt="2025-02-05T14:28:36.165" v="6445"/>
          <ac:spMkLst>
            <pc:docMk/>
            <pc:sldMk cId="1180021078" sldId="462"/>
            <ac:spMk id="5" creationId="{DBB4F10B-F1A6-DDB9-41D0-07A4A6D859AC}"/>
          </ac:spMkLst>
        </pc:spChg>
      </pc:sldChg>
      <pc:sldChg chg="addSp delSp modSp new mod setBg modAnim">
        <pc:chgData name="Charlotte Liotta" userId="45942bf0-a7cb-4878-83a3-aca39145ac49" providerId="ADAL" clId="{D6D8B6FF-45B6-4250-A9C2-A97E2D64123C}" dt="2025-02-06T10:07:44.575" v="17371"/>
        <pc:sldMkLst>
          <pc:docMk/>
          <pc:sldMk cId="807790724" sldId="463"/>
        </pc:sldMkLst>
        <pc:spChg chg="mod">
          <ac:chgData name="Charlotte Liotta" userId="45942bf0-a7cb-4878-83a3-aca39145ac49" providerId="ADAL" clId="{D6D8B6FF-45B6-4250-A9C2-A97E2D64123C}" dt="2025-02-05T14:28:36.165" v="6445"/>
          <ac:spMkLst>
            <pc:docMk/>
            <pc:sldMk cId="807790724" sldId="463"/>
            <ac:spMk id="2" creationId="{94B61D1A-5997-D598-FAE2-E9B091132883}"/>
          </ac:spMkLst>
        </pc:spChg>
        <pc:spChg chg="mod">
          <ac:chgData name="Charlotte Liotta" userId="45942bf0-a7cb-4878-83a3-aca39145ac49" providerId="ADAL" clId="{D6D8B6FF-45B6-4250-A9C2-A97E2D64123C}" dt="2025-02-05T14:28:36.165" v="6445"/>
          <ac:spMkLst>
            <pc:docMk/>
            <pc:sldMk cId="807790724" sldId="463"/>
            <ac:spMk id="3" creationId="{EB1397C9-74D8-3182-668A-41B7DC68413A}"/>
          </ac:spMkLst>
        </pc:spChg>
        <pc:spChg chg="add mod">
          <ac:chgData name="Charlotte Liotta" userId="45942bf0-a7cb-4878-83a3-aca39145ac49" providerId="ADAL" clId="{D6D8B6FF-45B6-4250-A9C2-A97E2D64123C}" dt="2025-02-05T14:26:34.865" v="6346" actId="1076"/>
          <ac:spMkLst>
            <pc:docMk/>
            <pc:sldMk cId="807790724" sldId="463"/>
            <ac:spMk id="4" creationId="{14FD0869-1A46-469D-701B-4134DC20378F}"/>
          </ac:spMkLst>
        </pc:spChg>
        <pc:spChg chg="add mod">
          <ac:chgData name="Charlotte Liotta" userId="45942bf0-a7cb-4878-83a3-aca39145ac49" providerId="ADAL" clId="{D6D8B6FF-45B6-4250-A9C2-A97E2D64123C}" dt="2025-02-05T14:26:34.865" v="6346" actId="1076"/>
          <ac:spMkLst>
            <pc:docMk/>
            <pc:sldMk cId="807790724" sldId="463"/>
            <ac:spMk id="6" creationId="{4EAB1B95-6135-CD37-90C6-63A8394051AE}"/>
          </ac:spMkLst>
        </pc:spChg>
        <pc:spChg chg="add mod">
          <ac:chgData name="Charlotte Liotta" userId="45942bf0-a7cb-4878-83a3-aca39145ac49" providerId="ADAL" clId="{D6D8B6FF-45B6-4250-A9C2-A97E2D64123C}" dt="2025-02-05T14:26:34.865" v="6346" actId="1076"/>
          <ac:spMkLst>
            <pc:docMk/>
            <pc:sldMk cId="807790724" sldId="463"/>
            <ac:spMk id="7" creationId="{741C5919-0A21-EB62-E508-DB428C8B9E8F}"/>
          </ac:spMkLst>
        </pc:spChg>
        <pc:spChg chg="add mod">
          <ac:chgData name="Charlotte Liotta" userId="45942bf0-a7cb-4878-83a3-aca39145ac49" providerId="ADAL" clId="{D6D8B6FF-45B6-4250-A9C2-A97E2D64123C}" dt="2025-02-05T14:26:34.865" v="6346" actId="1076"/>
          <ac:spMkLst>
            <pc:docMk/>
            <pc:sldMk cId="807790724" sldId="463"/>
            <ac:spMk id="8" creationId="{1942E4D5-8D1B-7328-B535-AA18CC811B28}"/>
          </ac:spMkLst>
        </pc:spChg>
        <pc:spChg chg="add mod">
          <ac:chgData name="Charlotte Liotta" userId="45942bf0-a7cb-4878-83a3-aca39145ac49" providerId="ADAL" clId="{D6D8B6FF-45B6-4250-A9C2-A97E2D64123C}" dt="2025-02-05T14:26:34.865" v="6346" actId="1076"/>
          <ac:spMkLst>
            <pc:docMk/>
            <pc:sldMk cId="807790724" sldId="463"/>
            <ac:spMk id="9" creationId="{7598F51C-BC65-87E7-D0E5-1D2674447D27}"/>
          </ac:spMkLst>
        </pc:spChg>
        <pc:spChg chg="add mod">
          <ac:chgData name="Charlotte Liotta" userId="45942bf0-a7cb-4878-83a3-aca39145ac49" providerId="ADAL" clId="{D6D8B6FF-45B6-4250-A9C2-A97E2D64123C}" dt="2025-02-05T14:27:26.510" v="6444" actId="20577"/>
          <ac:spMkLst>
            <pc:docMk/>
            <pc:sldMk cId="807790724" sldId="463"/>
            <ac:spMk id="10" creationId="{C5605352-A738-8F86-CD2D-7FA7833EEC3C}"/>
          </ac:spMkLst>
        </pc:spChg>
        <pc:spChg chg="mod">
          <ac:chgData name="Charlotte Liotta" userId="45942bf0-a7cb-4878-83a3-aca39145ac49" providerId="ADAL" clId="{D6D8B6FF-45B6-4250-A9C2-A97E2D64123C}" dt="2025-02-05T14:31:14.696" v="6453" actId="207"/>
          <ac:spMkLst>
            <pc:docMk/>
            <pc:sldMk cId="807790724" sldId="463"/>
            <ac:spMk id="12" creationId="{F22C6D17-69EB-D33F-F149-172080F22E95}"/>
          </ac:spMkLst>
        </pc:spChg>
        <pc:spChg chg="add mod">
          <ac:chgData name="Charlotte Liotta" userId="45942bf0-a7cb-4878-83a3-aca39145ac49" providerId="ADAL" clId="{D6D8B6FF-45B6-4250-A9C2-A97E2D64123C}" dt="2025-02-05T14:26:34.865" v="6346" actId="1076"/>
          <ac:spMkLst>
            <pc:docMk/>
            <pc:sldMk cId="807790724" sldId="463"/>
            <ac:spMk id="13" creationId="{2873E879-5007-8DEE-52F1-53E30916C552}"/>
          </ac:spMkLst>
        </pc:spChg>
        <pc:spChg chg="add mod">
          <ac:chgData name="Charlotte Liotta" userId="45942bf0-a7cb-4878-83a3-aca39145ac49" providerId="ADAL" clId="{D6D8B6FF-45B6-4250-A9C2-A97E2D64123C}" dt="2025-02-05T14:26:34.865" v="6346" actId="1076"/>
          <ac:spMkLst>
            <pc:docMk/>
            <pc:sldMk cId="807790724" sldId="463"/>
            <ac:spMk id="16" creationId="{721491D0-828B-B19F-AC2E-3976B0724BCE}"/>
          </ac:spMkLst>
        </pc:spChg>
        <pc:spChg chg="add mod">
          <ac:chgData name="Charlotte Liotta" userId="45942bf0-a7cb-4878-83a3-aca39145ac49" providerId="ADAL" clId="{D6D8B6FF-45B6-4250-A9C2-A97E2D64123C}" dt="2025-02-05T14:26:34.865" v="6346" actId="1076"/>
          <ac:spMkLst>
            <pc:docMk/>
            <pc:sldMk cId="807790724" sldId="463"/>
            <ac:spMk id="17" creationId="{44E4AA4A-ACFC-01F5-52BB-345B020D981E}"/>
          </ac:spMkLst>
        </pc:spChg>
        <pc:cxnChg chg="mod">
          <ac:chgData name="Charlotte Liotta" userId="45942bf0-a7cb-4878-83a3-aca39145ac49" providerId="ADAL" clId="{D6D8B6FF-45B6-4250-A9C2-A97E2D64123C}" dt="2025-02-06T10:07:29.061" v="17366" actId="1076"/>
          <ac:cxnSpMkLst>
            <pc:docMk/>
            <pc:sldMk cId="807790724" sldId="463"/>
            <ac:cxnSpMk id="11" creationId="{4944576E-E877-EB83-AD3B-89F40938B447}"/>
          </ac:cxnSpMkLst>
        </pc:cxnChg>
      </pc:sldChg>
      <pc:sldChg chg="addSp delSp modSp new del mod">
        <pc:chgData name="Charlotte Liotta" userId="45942bf0-a7cb-4878-83a3-aca39145ac49" providerId="ADAL" clId="{D6D8B6FF-45B6-4250-A9C2-A97E2D64123C}" dt="2025-02-05T14:26:17.728" v="6342" actId="2696"/>
        <pc:sldMkLst>
          <pc:docMk/>
          <pc:sldMk cId="3315712453" sldId="463"/>
        </pc:sldMkLst>
      </pc:sldChg>
      <pc:sldChg chg="addSp delSp modSp new mod modAnim chgLayout">
        <pc:chgData name="Charlotte Liotta" userId="45942bf0-a7cb-4878-83a3-aca39145ac49" providerId="ADAL" clId="{D6D8B6FF-45B6-4250-A9C2-A97E2D64123C}" dt="2025-02-06T10:04:07.882" v="17331"/>
        <pc:sldMkLst>
          <pc:docMk/>
          <pc:sldMk cId="2085239497" sldId="464"/>
        </pc:sldMkLst>
        <pc:spChg chg="mod ord">
          <ac:chgData name="Charlotte Liotta" userId="45942bf0-a7cb-4878-83a3-aca39145ac49" providerId="ADAL" clId="{D6D8B6FF-45B6-4250-A9C2-A97E2D64123C}" dt="2025-02-05T14:33:06.031" v="6456" actId="700"/>
          <ac:spMkLst>
            <pc:docMk/>
            <pc:sldMk cId="2085239497" sldId="464"/>
            <ac:spMk id="4" creationId="{332B3EAD-A794-792A-76D8-8BA712EC8620}"/>
          </ac:spMkLst>
        </pc:spChg>
        <pc:spChg chg="mod ord">
          <ac:chgData name="Charlotte Liotta" userId="45942bf0-a7cb-4878-83a3-aca39145ac49" providerId="ADAL" clId="{D6D8B6FF-45B6-4250-A9C2-A97E2D64123C}" dt="2025-02-05T14:33:06.031" v="6456" actId="700"/>
          <ac:spMkLst>
            <pc:docMk/>
            <pc:sldMk cId="2085239497" sldId="464"/>
            <ac:spMk id="5" creationId="{03211A9D-9FEF-9683-72D1-4D6AC010C0D7}"/>
          </ac:spMkLst>
        </pc:spChg>
        <pc:spChg chg="add mod ord">
          <ac:chgData name="Charlotte Liotta" userId="45942bf0-a7cb-4878-83a3-aca39145ac49" providerId="ADAL" clId="{D6D8B6FF-45B6-4250-A9C2-A97E2D64123C}" dt="2025-02-05T14:33:16.360" v="6500" actId="20577"/>
          <ac:spMkLst>
            <pc:docMk/>
            <pc:sldMk cId="2085239497" sldId="464"/>
            <ac:spMk id="6" creationId="{129A487D-39D4-CFEC-D9DC-2CDC93F133C3}"/>
          </ac:spMkLst>
        </pc:spChg>
        <pc:spChg chg="add mod ord">
          <ac:chgData name="Charlotte Liotta" userId="45942bf0-a7cb-4878-83a3-aca39145ac49" providerId="ADAL" clId="{D6D8B6FF-45B6-4250-A9C2-A97E2D64123C}" dt="2025-02-06T10:03:43.329" v="17328" actId="255"/>
          <ac:spMkLst>
            <pc:docMk/>
            <pc:sldMk cId="2085239497" sldId="464"/>
            <ac:spMk id="7" creationId="{7DA9B48A-F7F6-657B-9BD0-8E394972EB78}"/>
          </ac:spMkLst>
        </pc:spChg>
      </pc:sldChg>
      <pc:sldChg chg="addSp delSp modSp new mod modAnim">
        <pc:chgData name="Charlotte Liotta" userId="45942bf0-a7cb-4878-83a3-aca39145ac49" providerId="ADAL" clId="{D6D8B6FF-45B6-4250-A9C2-A97E2D64123C}" dt="2025-02-07T09:31:56.749" v="17558" actId="20577"/>
        <pc:sldMkLst>
          <pc:docMk/>
          <pc:sldMk cId="227811853" sldId="465"/>
        </pc:sldMkLst>
        <pc:spChg chg="mod">
          <ac:chgData name="Charlotte Liotta" userId="45942bf0-a7cb-4878-83a3-aca39145ac49" providerId="ADAL" clId="{D6D8B6FF-45B6-4250-A9C2-A97E2D64123C}" dt="2025-02-05T15:22:56.216" v="7389" actId="1076"/>
          <ac:spMkLst>
            <pc:docMk/>
            <pc:sldMk cId="227811853" sldId="465"/>
            <ac:spMk id="2" creationId="{AC98AD29-8F38-552B-6D04-A07D13797254}"/>
          </ac:spMkLst>
        </pc:spChg>
        <pc:spChg chg="add mod">
          <ac:chgData name="Charlotte Liotta" userId="45942bf0-a7cb-4878-83a3-aca39145ac49" providerId="ADAL" clId="{D6D8B6FF-45B6-4250-A9C2-A97E2D64123C}" dt="2025-02-07T09:31:44.880" v="17529" actId="20577"/>
          <ac:spMkLst>
            <pc:docMk/>
            <pc:sldMk cId="227811853" sldId="465"/>
            <ac:spMk id="11" creationId="{63123660-DDB7-E557-D393-EE2CBDE78B0C}"/>
          </ac:spMkLst>
        </pc:spChg>
        <pc:spChg chg="add mod">
          <ac:chgData name="Charlotte Liotta" userId="45942bf0-a7cb-4878-83a3-aca39145ac49" providerId="ADAL" clId="{D6D8B6FF-45B6-4250-A9C2-A97E2D64123C}" dt="2025-02-07T09:31:41.687" v="17525" actId="1076"/>
          <ac:spMkLst>
            <pc:docMk/>
            <pc:sldMk cId="227811853" sldId="465"/>
            <ac:spMk id="12" creationId="{0F8E3E7D-3E7C-13FD-C499-BCEBD09DF806}"/>
          </ac:spMkLst>
        </pc:spChg>
        <pc:spChg chg="add mod">
          <ac:chgData name="Charlotte Liotta" userId="45942bf0-a7cb-4878-83a3-aca39145ac49" providerId="ADAL" clId="{D6D8B6FF-45B6-4250-A9C2-A97E2D64123C}" dt="2025-02-07T09:31:56.749" v="17558" actId="20577"/>
          <ac:spMkLst>
            <pc:docMk/>
            <pc:sldMk cId="227811853" sldId="465"/>
            <ac:spMk id="15" creationId="{CF0B6D28-5BEA-4726-891A-82CB7318CD1C}"/>
          </ac:spMkLst>
        </pc:spChg>
        <pc:spChg chg="add mod">
          <ac:chgData name="Charlotte Liotta" userId="45942bf0-a7cb-4878-83a3-aca39145ac49" providerId="ADAL" clId="{D6D8B6FF-45B6-4250-A9C2-A97E2D64123C}" dt="2025-02-05T15:22:42.874" v="7388" actId="20577"/>
          <ac:spMkLst>
            <pc:docMk/>
            <pc:sldMk cId="227811853" sldId="465"/>
            <ac:spMk id="16" creationId="{7FCA8DD7-5570-6E8A-9957-FF4408B53EE5}"/>
          </ac:spMkLst>
        </pc:spChg>
        <pc:picChg chg="add mod">
          <ac:chgData name="Charlotte Liotta" userId="45942bf0-a7cb-4878-83a3-aca39145ac49" providerId="ADAL" clId="{D6D8B6FF-45B6-4250-A9C2-A97E2D64123C}" dt="2025-02-05T15:17:15.059" v="6814" actId="1076"/>
          <ac:picMkLst>
            <pc:docMk/>
            <pc:sldMk cId="227811853" sldId="465"/>
            <ac:picMk id="7" creationId="{9F4F808E-7FB3-3CCA-331F-FEFFF5A5BC1B}"/>
          </ac:picMkLst>
        </pc:picChg>
        <pc:picChg chg="add mod">
          <ac:chgData name="Charlotte Liotta" userId="45942bf0-a7cb-4878-83a3-aca39145ac49" providerId="ADAL" clId="{D6D8B6FF-45B6-4250-A9C2-A97E2D64123C}" dt="2025-02-05T15:17:32.009" v="6819" actId="1076"/>
          <ac:picMkLst>
            <pc:docMk/>
            <pc:sldMk cId="227811853" sldId="465"/>
            <ac:picMk id="8" creationId="{F600A755-2707-6230-B6AC-7A000D45D73E}"/>
          </ac:picMkLst>
        </pc:picChg>
        <pc:picChg chg="add mod">
          <ac:chgData name="Charlotte Liotta" userId="45942bf0-a7cb-4878-83a3-aca39145ac49" providerId="ADAL" clId="{D6D8B6FF-45B6-4250-A9C2-A97E2D64123C}" dt="2025-02-05T15:18:03.595" v="6825" actId="1076"/>
          <ac:picMkLst>
            <pc:docMk/>
            <pc:sldMk cId="227811853" sldId="465"/>
            <ac:picMk id="14" creationId="{42820BF7-972F-437C-189E-DDA76468D436}"/>
          </ac:picMkLst>
        </pc:picChg>
      </pc:sldChg>
      <pc:sldChg chg="addSp delSp modSp new mod modAnim modNotesTx">
        <pc:chgData name="Charlotte Liotta" userId="45942bf0-a7cb-4878-83a3-aca39145ac49" providerId="ADAL" clId="{D6D8B6FF-45B6-4250-A9C2-A97E2D64123C}" dt="2025-02-10T08:37:51.835" v="17618" actId="20577"/>
        <pc:sldMkLst>
          <pc:docMk/>
          <pc:sldMk cId="1013575594" sldId="466"/>
        </pc:sldMkLst>
        <pc:spChg chg="mod">
          <ac:chgData name="Charlotte Liotta" userId="45942bf0-a7cb-4878-83a3-aca39145ac49" providerId="ADAL" clId="{D6D8B6FF-45B6-4250-A9C2-A97E2D64123C}" dt="2025-02-05T15:23:28.503" v="7426" actId="1076"/>
          <ac:spMkLst>
            <pc:docMk/>
            <pc:sldMk cId="1013575594" sldId="466"/>
            <ac:spMk id="2" creationId="{E0FBBE38-7B59-E08C-D0DB-C5CAB1FE2532}"/>
          </ac:spMkLst>
        </pc:spChg>
        <pc:picChg chg="add mod">
          <ac:chgData name="Charlotte Liotta" userId="45942bf0-a7cb-4878-83a3-aca39145ac49" providerId="ADAL" clId="{D6D8B6FF-45B6-4250-A9C2-A97E2D64123C}" dt="2025-02-05T15:23:22.691" v="7425" actId="1076"/>
          <ac:picMkLst>
            <pc:docMk/>
            <pc:sldMk cId="1013575594" sldId="466"/>
            <ac:picMk id="6" creationId="{0DB217CF-E987-517C-673C-EADCF81CB72C}"/>
          </ac:picMkLst>
        </pc:picChg>
      </pc:sldChg>
      <pc:sldChg chg="addSp delSp modSp new mod">
        <pc:chgData name="Charlotte Liotta" userId="45942bf0-a7cb-4878-83a3-aca39145ac49" providerId="ADAL" clId="{D6D8B6FF-45B6-4250-A9C2-A97E2D64123C}" dt="2025-02-05T15:35:45.098" v="7795" actId="1076"/>
        <pc:sldMkLst>
          <pc:docMk/>
          <pc:sldMk cId="3141517464" sldId="467"/>
        </pc:sldMkLst>
        <pc:spChg chg="mod">
          <ac:chgData name="Charlotte Liotta" userId="45942bf0-a7cb-4878-83a3-aca39145ac49" providerId="ADAL" clId="{D6D8B6FF-45B6-4250-A9C2-A97E2D64123C}" dt="2025-02-05T15:34:27.416" v="7748" actId="20577"/>
          <ac:spMkLst>
            <pc:docMk/>
            <pc:sldMk cId="3141517464" sldId="467"/>
            <ac:spMk id="2" creationId="{83DE2712-65D3-E994-5EFF-8D9575FAD1EC}"/>
          </ac:spMkLst>
        </pc:spChg>
        <pc:spChg chg="add mod">
          <ac:chgData name="Charlotte Liotta" userId="45942bf0-a7cb-4878-83a3-aca39145ac49" providerId="ADAL" clId="{D6D8B6FF-45B6-4250-A9C2-A97E2D64123C}" dt="2025-02-05T15:35:45.098" v="7795" actId="1076"/>
          <ac:spMkLst>
            <pc:docMk/>
            <pc:sldMk cId="3141517464" sldId="467"/>
            <ac:spMk id="8" creationId="{36953C7D-A991-33E9-1E19-7452E98B579D}"/>
          </ac:spMkLst>
        </pc:spChg>
        <pc:picChg chg="add mod">
          <ac:chgData name="Charlotte Liotta" userId="45942bf0-a7cb-4878-83a3-aca39145ac49" providerId="ADAL" clId="{D6D8B6FF-45B6-4250-A9C2-A97E2D64123C}" dt="2025-02-05T15:35:19.432" v="7764" actId="14100"/>
          <ac:picMkLst>
            <pc:docMk/>
            <pc:sldMk cId="3141517464" sldId="467"/>
            <ac:picMk id="6" creationId="{5AD8AFAC-3F10-9304-749A-0AD3067D2D80}"/>
          </ac:picMkLst>
        </pc:picChg>
        <pc:picChg chg="add mod">
          <ac:chgData name="Charlotte Liotta" userId="45942bf0-a7cb-4878-83a3-aca39145ac49" providerId="ADAL" clId="{D6D8B6FF-45B6-4250-A9C2-A97E2D64123C}" dt="2025-02-05T15:35:14.825" v="7763" actId="1076"/>
          <ac:picMkLst>
            <pc:docMk/>
            <pc:sldMk cId="3141517464" sldId="467"/>
            <ac:picMk id="7" creationId="{99E72BA8-BCC7-20BB-EF0B-FB5979020B90}"/>
          </ac:picMkLst>
        </pc:picChg>
      </pc:sldChg>
      <pc:sldChg chg="addSp delSp modSp new mod modAnim">
        <pc:chgData name="Charlotte Liotta" userId="45942bf0-a7cb-4878-83a3-aca39145ac49" providerId="ADAL" clId="{D6D8B6FF-45B6-4250-A9C2-A97E2D64123C}" dt="2025-02-07T09:34:58.486" v="17563" actId="1076"/>
        <pc:sldMkLst>
          <pc:docMk/>
          <pc:sldMk cId="1312468967" sldId="468"/>
        </pc:sldMkLst>
        <pc:spChg chg="mod">
          <ac:chgData name="Charlotte Liotta" userId="45942bf0-a7cb-4878-83a3-aca39145ac49" providerId="ADAL" clId="{D6D8B6FF-45B6-4250-A9C2-A97E2D64123C}" dt="2025-02-07T09:34:52.438" v="17561" actId="1076"/>
          <ac:spMkLst>
            <pc:docMk/>
            <pc:sldMk cId="1312468967" sldId="468"/>
            <ac:spMk id="2" creationId="{7FB9DEAD-4124-DAC1-C42C-8DF1E9332B39}"/>
          </ac:spMkLst>
        </pc:spChg>
        <pc:picChg chg="add mod">
          <ac:chgData name="Charlotte Liotta" userId="45942bf0-a7cb-4878-83a3-aca39145ac49" providerId="ADAL" clId="{D6D8B6FF-45B6-4250-A9C2-A97E2D64123C}" dt="2025-02-07T09:34:58.486" v="17563" actId="1076"/>
          <ac:picMkLst>
            <pc:docMk/>
            <pc:sldMk cId="1312468967" sldId="468"/>
            <ac:picMk id="6" creationId="{8A2CC667-15BA-8875-075A-131B095F124E}"/>
          </ac:picMkLst>
        </pc:picChg>
      </pc:sldChg>
      <pc:sldChg chg="addSp delSp modSp new mod">
        <pc:chgData name="Charlotte Liotta" userId="45942bf0-a7cb-4878-83a3-aca39145ac49" providerId="ADAL" clId="{D6D8B6FF-45B6-4250-A9C2-A97E2D64123C}" dt="2025-02-06T08:09:28.535" v="13337" actId="122"/>
        <pc:sldMkLst>
          <pc:docMk/>
          <pc:sldMk cId="879942463" sldId="469"/>
        </pc:sldMkLst>
        <pc:spChg chg="mod">
          <ac:chgData name="Charlotte Liotta" userId="45942bf0-a7cb-4878-83a3-aca39145ac49" providerId="ADAL" clId="{D6D8B6FF-45B6-4250-A9C2-A97E2D64123C}" dt="2025-02-06T08:09:28.535" v="13337" actId="122"/>
          <ac:spMkLst>
            <pc:docMk/>
            <pc:sldMk cId="879942463" sldId="469"/>
            <ac:spMk id="2" creationId="{D9ED14E5-E118-EB03-682F-CA3C45FAC13A}"/>
          </ac:spMkLst>
        </pc:spChg>
      </pc:sldChg>
      <pc:sldChg chg="addSp modSp new mod modNotesTx">
        <pc:chgData name="Charlotte Liotta" userId="45942bf0-a7cb-4878-83a3-aca39145ac49" providerId="ADAL" clId="{D6D8B6FF-45B6-4250-A9C2-A97E2D64123C}" dt="2025-02-10T08:38:01.037" v="17619" actId="20577"/>
        <pc:sldMkLst>
          <pc:docMk/>
          <pc:sldMk cId="721403058" sldId="470"/>
        </pc:sldMkLst>
        <pc:spChg chg="add mod">
          <ac:chgData name="Charlotte Liotta" userId="45942bf0-a7cb-4878-83a3-aca39145ac49" providerId="ADAL" clId="{D6D8B6FF-45B6-4250-A9C2-A97E2D64123C}" dt="2025-02-05T16:10:56.051" v="8146" actId="1076"/>
          <ac:spMkLst>
            <pc:docMk/>
            <pc:sldMk cId="721403058" sldId="470"/>
            <ac:spMk id="5" creationId="{1CED3167-F6B4-2CB8-2457-6C38395FFD9C}"/>
          </ac:spMkLst>
        </pc:spChg>
        <pc:picChg chg="add mod">
          <ac:chgData name="Charlotte Liotta" userId="45942bf0-a7cb-4878-83a3-aca39145ac49" providerId="ADAL" clId="{D6D8B6FF-45B6-4250-A9C2-A97E2D64123C}" dt="2025-02-05T16:10:50.099" v="8145" actId="1076"/>
          <ac:picMkLst>
            <pc:docMk/>
            <pc:sldMk cId="721403058" sldId="470"/>
            <ac:picMk id="4" creationId="{2270A5F6-C8AC-D66A-42F9-284702AF046B}"/>
          </ac:picMkLst>
        </pc:picChg>
      </pc:sldChg>
      <pc:sldChg chg="addSp delSp modSp new mod modClrScheme modAnim chgLayout modNotesTx">
        <pc:chgData name="Charlotte Liotta" userId="45942bf0-a7cb-4878-83a3-aca39145ac49" providerId="ADAL" clId="{D6D8B6FF-45B6-4250-A9C2-A97E2D64123C}" dt="2025-02-10T08:38:04.412" v="17620" actId="20577"/>
        <pc:sldMkLst>
          <pc:docMk/>
          <pc:sldMk cId="3997450437" sldId="471"/>
        </pc:sldMkLst>
        <pc:spChg chg="mod ord">
          <ac:chgData name="Charlotte Liotta" userId="45942bf0-a7cb-4878-83a3-aca39145ac49" providerId="ADAL" clId="{D6D8B6FF-45B6-4250-A9C2-A97E2D64123C}" dt="2025-02-05T16:15:30.333" v="8392" actId="700"/>
          <ac:spMkLst>
            <pc:docMk/>
            <pc:sldMk cId="3997450437" sldId="471"/>
            <ac:spMk id="2" creationId="{9EE5A706-5B9C-B7A9-61C3-5CDF0400DE54}"/>
          </ac:spMkLst>
        </pc:spChg>
        <pc:spChg chg="mod ord">
          <ac:chgData name="Charlotte Liotta" userId="45942bf0-a7cb-4878-83a3-aca39145ac49" providerId="ADAL" clId="{D6D8B6FF-45B6-4250-A9C2-A97E2D64123C}" dt="2025-02-05T16:15:30.333" v="8392" actId="700"/>
          <ac:spMkLst>
            <pc:docMk/>
            <pc:sldMk cId="3997450437" sldId="471"/>
            <ac:spMk id="3" creationId="{3C6E8621-A2A0-2F82-F726-59E7C0E4189C}"/>
          </ac:spMkLst>
        </pc:spChg>
        <pc:spChg chg="add mod ord">
          <ac:chgData name="Charlotte Liotta" userId="45942bf0-a7cb-4878-83a3-aca39145ac49" providerId="ADAL" clId="{D6D8B6FF-45B6-4250-A9C2-A97E2D64123C}" dt="2025-02-05T16:17:27.206" v="8430" actId="1076"/>
          <ac:spMkLst>
            <pc:docMk/>
            <pc:sldMk cId="3997450437" sldId="471"/>
            <ac:spMk id="4" creationId="{DA8B3DE1-89BF-F1BB-920B-75BB0DC17058}"/>
          </ac:spMkLst>
        </pc:spChg>
        <pc:spChg chg="add mod">
          <ac:chgData name="Charlotte Liotta" userId="45942bf0-a7cb-4878-83a3-aca39145ac49" providerId="ADAL" clId="{D6D8B6FF-45B6-4250-A9C2-A97E2D64123C}" dt="2025-02-05T16:17:32.573" v="8432" actId="1076"/>
          <ac:spMkLst>
            <pc:docMk/>
            <pc:sldMk cId="3997450437" sldId="471"/>
            <ac:spMk id="11" creationId="{AD940794-69A7-D2F3-4794-0F15331CD0D2}"/>
          </ac:spMkLst>
        </pc:spChg>
        <pc:spChg chg="add mod">
          <ac:chgData name="Charlotte Liotta" userId="45942bf0-a7cb-4878-83a3-aca39145ac49" providerId="ADAL" clId="{D6D8B6FF-45B6-4250-A9C2-A97E2D64123C}" dt="2025-02-05T16:17:43.866" v="8435" actId="1076"/>
          <ac:spMkLst>
            <pc:docMk/>
            <pc:sldMk cId="3997450437" sldId="471"/>
            <ac:spMk id="12" creationId="{B362940D-E72B-DEB3-84F1-226153293E89}"/>
          </ac:spMkLst>
        </pc:spChg>
        <pc:spChg chg="add mod">
          <ac:chgData name="Charlotte Liotta" userId="45942bf0-a7cb-4878-83a3-aca39145ac49" providerId="ADAL" clId="{D6D8B6FF-45B6-4250-A9C2-A97E2D64123C}" dt="2025-02-05T16:17:48.668" v="8437" actId="1076"/>
          <ac:spMkLst>
            <pc:docMk/>
            <pc:sldMk cId="3997450437" sldId="471"/>
            <ac:spMk id="13" creationId="{74871360-EB07-7257-CF15-B58409912026}"/>
          </ac:spMkLst>
        </pc:spChg>
        <pc:spChg chg="add mod">
          <ac:chgData name="Charlotte Liotta" userId="45942bf0-a7cb-4878-83a3-aca39145ac49" providerId="ADAL" clId="{D6D8B6FF-45B6-4250-A9C2-A97E2D64123C}" dt="2025-02-05T16:16:59.400" v="8429" actId="207"/>
          <ac:spMkLst>
            <pc:docMk/>
            <pc:sldMk cId="3997450437" sldId="471"/>
            <ac:spMk id="14" creationId="{1BE7CBF7-A252-7200-A4B7-E619FF5BB137}"/>
          </ac:spMkLst>
        </pc:spChg>
        <pc:spChg chg="add mod">
          <ac:chgData name="Charlotte Liotta" userId="45942bf0-a7cb-4878-83a3-aca39145ac49" providerId="ADAL" clId="{D6D8B6FF-45B6-4250-A9C2-A97E2D64123C}" dt="2025-02-05T16:16:59.400" v="8429" actId="207"/>
          <ac:spMkLst>
            <pc:docMk/>
            <pc:sldMk cId="3997450437" sldId="471"/>
            <ac:spMk id="15" creationId="{56B2B41B-CA3D-72B1-D4F4-731EB06F8203}"/>
          </ac:spMkLst>
        </pc:spChg>
        <pc:picChg chg="add mod">
          <ac:chgData name="Charlotte Liotta" userId="45942bf0-a7cb-4878-83a3-aca39145ac49" providerId="ADAL" clId="{D6D8B6FF-45B6-4250-A9C2-A97E2D64123C}" dt="2025-02-05T16:17:29.643" v="8431" actId="1076"/>
          <ac:picMkLst>
            <pc:docMk/>
            <pc:sldMk cId="3997450437" sldId="471"/>
            <ac:picMk id="6" creationId="{E29FEFA0-F2C9-D342-8120-AA57D921C663}"/>
          </ac:picMkLst>
        </pc:picChg>
        <pc:picChg chg="add mod">
          <ac:chgData name="Charlotte Liotta" userId="45942bf0-a7cb-4878-83a3-aca39145ac49" providerId="ADAL" clId="{D6D8B6FF-45B6-4250-A9C2-A97E2D64123C}" dt="2025-02-05T16:15:51.472" v="8414"/>
          <ac:picMkLst>
            <pc:docMk/>
            <pc:sldMk cId="3997450437" sldId="471"/>
            <ac:picMk id="7" creationId="{78A6FAB5-C282-584F-2958-2977248DA2F3}"/>
          </ac:picMkLst>
        </pc:picChg>
        <pc:picChg chg="add mod">
          <ac:chgData name="Charlotte Liotta" userId="45942bf0-a7cb-4878-83a3-aca39145ac49" providerId="ADAL" clId="{D6D8B6FF-45B6-4250-A9C2-A97E2D64123C}" dt="2025-02-05T16:17:36.557" v="8433" actId="1076"/>
          <ac:picMkLst>
            <pc:docMk/>
            <pc:sldMk cId="3997450437" sldId="471"/>
            <ac:picMk id="8" creationId="{FF925BF1-002F-53E3-1D4B-52B2080658A6}"/>
          </ac:picMkLst>
        </pc:picChg>
        <pc:picChg chg="add mod">
          <ac:chgData name="Charlotte Liotta" userId="45942bf0-a7cb-4878-83a3-aca39145ac49" providerId="ADAL" clId="{D6D8B6FF-45B6-4250-A9C2-A97E2D64123C}" dt="2025-02-05T16:17:45.683" v="8436" actId="1076"/>
          <ac:picMkLst>
            <pc:docMk/>
            <pc:sldMk cId="3997450437" sldId="471"/>
            <ac:picMk id="9" creationId="{12D32224-C815-1B40-ABB2-E968B9FE618A}"/>
          </ac:picMkLst>
        </pc:picChg>
        <pc:picChg chg="add mod">
          <ac:chgData name="Charlotte Liotta" userId="45942bf0-a7cb-4878-83a3-aca39145ac49" providerId="ADAL" clId="{D6D8B6FF-45B6-4250-A9C2-A97E2D64123C}" dt="2025-02-05T16:15:51.472" v="8414"/>
          <ac:picMkLst>
            <pc:docMk/>
            <pc:sldMk cId="3997450437" sldId="471"/>
            <ac:picMk id="10" creationId="{085FD93B-1D3A-43B8-C04B-2FA36D4E0339}"/>
          </ac:picMkLst>
        </pc:picChg>
      </pc:sldChg>
      <pc:sldChg chg="modSp new mod">
        <pc:chgData name="Charlotte Liotta" userId="45942bf0-a7cb-4878-83a3-aca39145ac49" providerId="ADAL" clId="{D6D8B6FF-45B6-4250-A9C2-A97E2D64123C}" dt="2025-02-05T16:27:15.678" v="9523" actId="20577"/>
        <pc:sldMkLst>
          <pc:docMk/>
          <pc:sldMk cId="3639823613" sldId="472"/>
        </pc:sldMkLst>
        <pc:spChg chg="mod">
          <ac:chgData name="Charlotte Liotta" userId="45942bf0-a7cb-4878-83a3-aca39145ac49" providerId="ADAL" clId="{D6D8B6FF-45B6-4250-A9C2-A97E2D64123C}" dt="2025-02-05T16:23:49.378" v="8840" actId="20577"/>
          <ac:spMkLst>
            <pc:docMk/>
            <pc:sldMk cId="3639823613" sldId="472"/>
            <ac:spMk id="2" creationId="{7593042C-B57F-16C9-AD10-4116467BDEFB}"/>
          </ac:spMkLst>
        </pc:spChg>
        <pc:spChg chg="mod">
          <ac:chgData name="Charlotte Liotta" userId="45942bf0-a7cb-4878-83a3-aca39145ac49" providerId="ADAL" clId="{D6D8B6FF-45B6-4250-A9C2-A97E2D64123C}" dt="2025-02-05T16:27:15.678" v="9523" actId="20577"/>
          <ac:spMkLst>
            <pc:docMk/>
            <pc:sldMk cId="3639823613" sldId="472"/>
            <ac:spMk id="3" creationId="{7E01EEE1-A718-98AB-8527-FC94FB17CFCC}"/>
          </ac:spMkLst>
        </pc:spChg>
      </pc:sldChg>
      <pc:sldChg chg="addSp modSp add mod modAnim">
        <pc:chgData name="Charlotte Liotta" userId="45942bf0-a7cb-4878-83a3-aca39145ac49" providerId="ADAL" clId="{D6D8B6FF-45B6-4250-A9C2-A97E2D64123C}" dt="2025-02-06T10:06:34.154" v="17358"/>
        <pc:sldMkLst>
          <pc:docMk/>
          <pc:sldMk cId="2837534195" sldId="473"/>
        </pc:sldMkLst>
        <pc:spChg chg="mod">
          <ac:chgData name="Charlotte Liotta" userId="45942bf0-a7cb-4878-83a3-aca39145ac49" providerId="ADAL" clId="{D6D8B6FF-45B6-4250-A9C2-A97E2D64123C}" dt="2025-02-05T16:39:21.794" v="10495" actId="20577"/>
          <ac:spMkLst>
            <pc:docMk/>
            <pc:sldMk cId="2837534195" sldId="473"/>
            <ac:spMk id="4" creationId="{AF75C3C8-908F-CD26-0A26-FC3AEB58C4C3}"/>
          </ac:spMkLst>
        </pc:spChg>
        <pc:spChg chg="mod">
          <ac:chgData name="Charlotte Liotta" userId="45942bf0-a7cb-4878-83a3-aca39145ac49" providerId="ADAL" clId="{D6D8B6FF-45B6-4250-A9C2-A97E2D64123C}" dt="2025-02-05T17:31:04.209" v="11242" actId="255"/>
          <ac:spMkLst>
            <pc:docMk/>
            <pc:sldMk cId="2837534195" sldId="473"/>
            <ac:spMk id="5" creationId="{FC3DF21B-B2BC-A958-57C5-AFF5289BD2BF}"/>
          </ac:spMkLst>
        </pc:spChg>
        <pc:picChg chg="add mod">
          <ac:chgData name="Charlotte Liotta" userId="45942bf0-a7cb-4878-83a3-aca39145ac49" providerId="ADAL" clId="{D6D8B6FF-45B6-4250-A9C2-A97E2D64123C}" dt="2025-02-05T16:51:20.998" v="11216" actId="1076"/>
          <ac:picMkLst>
            <pc:docMk/>
            <pc:sldMk cId="2837534195" sldId="473"/>
            <ac:picMk id="1028" creationId="{5AAED8F6-7612-3A9C-F382-044ACE8DCA14}"/>
          </ac:picMkLst>
        </pc:picChg>
      </pc:sldChg>
      <pc:sldChg chg="addSp delSp modSp new mod ord">
        <pc:chgData name="Charlotte Liotta" userId="45942bf0-a7cb-4878-83a3-aca39145ac49" providerId="ADAL" clId="{D6D8B6FF-45B6-4250-A9C2-A97E2D64123C}" dt="2025-02-07T09:42:39.950" v="17572"/>
        <pc:sldMkLst>
          <pc:docMk/>
          <pc:sldMk cId="2175433227" sldId="474"/>
        </pc:sldMkLst>
        <pc:spChg chg="mod">
          <ac:chgData name="Charlotte Liotta" userId="45942bf0-a7cb-4878-83a3-aca39145ac49" providerId="ADAL" clId="{D6D8B6FF-45B6-4250-A9C2-A97E2D64123C}" dt="2025-02-05T17:36:50.063" v="11867" actId="1076"/>
          <ac:spMkLst>
            <pc:docMk/>
            <pc:sldMk cId="2175433227" sldId="474"/>
            <ac:spMk id="2" creationId="{131831C2-04CE-E795-0E69-C8AC31807151}"/>
          </ac:spMkLst>
        </pc:spChg>
        <pc:spChg chg="add mod">
          <ac:chgData name="Charlotte Liotta" userId="45942bf0-a7cb-4878-83a3-aca39145ac49" providerId="ADAL" clId="{D6D8B6FF-45B6-4250-A9C2-A97E2D64123C}" dt="2025-02-05T17:36:47.228" v="11866" actId="1076"/>
          <ac:spMkLst>
            <pc:docMk/>
            <pc:sldMk cId="2175433227" sldId="474"/>
            <ac:spMk id="7" creationId="{26E54ADD-EA20-1009-9E85-2EBA53C82317}"/>
          </ac:spMkLst>
        </pc:spChg>
      </pc:sldChg>
      <pc:sldChg chg="addSp delSp modSp new mod ord modAnim">
        <pc:chgData name="Charlotte Liotta" userId="45942bf0-a7cb-4878-83a3-aca39145ac49" providerId="ADAL" clId="{D6D8B6FF-45B6-4250-A9C2-A97E2D64123C}" dt="2025-02-07T09:42:50.406" v="17573" actId="255"/>
        <pc:sldMkLst>
          <pc:docMk/>
          <pc:sldMk cId="734840154" sldId="475"/>
        </pc:sldMkLst>
        <pc:spChg chg="mod">
          <ac:chgData name="Charlotte Liotta" userId="45942bf0-a7cb-4878-83a3-aca39145ac49" providerId="ADAL" clId="{D6D8B6FF-45B6-4250-A9C2-A97E2D64123C}" dt="2025-02-05T17:37:00.047" v="11886" actId="20577"/>
          <ac:spMkLst>
            <pc:docMk/>
            <pc:sldMk cId="734840154" sldId="475"/>
            <ac:spMk id="2" creationId="{DD4128E4-99EE-A57F-C1C6-91300C6D652C}"/>
          </ac:spMkLst>
        </pc:spChg>
        <pc:spChg chg="add mod">
          <ac:chgData name="Charlotte Liotta" userId="45942bf0-a7cb-4878-83a3-aca39145ac49" providerId="ADAL" clId="{D6D8B6FF-45B6-4250-A9C2-A97E2D64123C}" dt="2025-02-07T09:42:50.406" v="17573" actId="255"/>
          <ac:spMkLst>
            <pc:docMk/>
            <pc:sldMk cId="734840154" sldId="475"/>
            <ac:spMk id="6" creationId="{B8B0C6C0-74BF-1A7F-2F13-3C2A53277901}"/>
          </ac:spMkLst>
        </pc:spChg>
      </pc:sldChg>
      <pc:sldChg chg="modSp add mod ord modAnim">
        <pc:chgData name="Charlotte Liotta" userId="45942bf0-a7cb-4878-83a3-aca39145ac49" providerId="ADAL" clId="{D6D8B6FF-45B6-4250-A9C2-A97E2D64123C}" dt="2025-02-07T09:42:39.950" v="17572"/>
        <pc:sldMkLst>
          <pc:docMk/>
          <pc:sldMk cId="1732393454" sldId="476"/>
        </pc:sldMkLst>
        <pc:spChg chg="mod">
          <ac:chgData name="Charlotte Liotta" userId="45942bf0-a7cb-4878-83a3-aca39145ac49" providerId="ADAL" clId="{D6D8B6FF-45B6-4250-A9C2-A97E2D64123C}" dt="2025-02-05T17:38:57.272" v="12029" actId="20577"/>
          <ac:spMkLst>
            <pc:docMk/>
            <pc:sldMk cId="1732393454" sldId="476"/>
            <ac:spMk id="2" creationId="{9D54B86E-3FAC-BD69-9AFD-E33C1EBF80B7}"/>
          </ac:spMkLst>
        </pc:spChg>
        <pc:spChg chg="mod">
          <ac:chgData name="Charlotte Liotta" userId="45942bf0-a7cb-4878-83a3-aca39145ac49" providerId="ADAL" clId="{D6D8B6FF-45B6-4250-A9C2-A97E2D64123C}" dt="2025-02-05T17:41:51.244" v="12544" actId="27636"/>
          <ac:spMkLst>
            <pc:docMk/>
            <pc:sldMk cId="1732393454" sldId="476"/>
            <ac:spMk id="6" creationId="{ED8738D9-4440-03E5-5151-F1B81F56C34F}"/>
          </ac:spMkLst>
        </pc:spChg>
      </pc:sldChg>
      <pc:sldChg chg="addSp delSp modSp new mod ord modNotesTx">
        <pc:chgData name="Charlotte Liotta" userId="45942bf0-a7cb-4878-83a3-aca39145ac49" providerId="ADAL" clId="{D6D8B6FF-45B6-4250-A9C2-A97E2D64123C}" dt="2025-02-10T08:38:12.244" v="17621" actId="20577"/>
        <pc:sldMkLst>
          <pc:docMk/>
          <pc:sldMk cId="175767354" sldId="477"/>
        </pc:sldMkLst>
        <pc:spChg chg="mod">
          <ac:chgData name="Charlotte Liotta" userId="45942bf0-a7cb-4878-83a3-aca39145ac49" providerId="ADAL" clId="{D6D8B6FF-45B6-4250-A9C2-A97E2D64123C}" dt="2025-02-05T17:43:11.870" v="12679" actId="1076"/>
          <ac:spMkLst>
            <pc:docMk/>
            <pc:sldMk cId="175767354" sldId="477"/>
            <ac:spMk id="2" creationId="{AB666CF4-443C-0EEE-4641-420D8A9BF774}"/>
          </ac:spMkLst>
        </pc:spChg>
        <pc:picChg chg="add mod">
          <ac:chgData name="Charlotte Liotta" userId="45942bf0-a7cb-4878-83a3-aca39145ac49" providerId="ADAL" clId="{D6D8B6FF-45B6-4250-A9C2-A97E2D64123C}" dt="2025-02-05T17:42:25.975" v="12609" actId="1076"/>
          <ac:picMkLst>
            <pc:docMk/>
            <pc:sldMk cId="175767354" sldId="477"/>
            <ac:picMk id="6" creationId="{AB3334CD-4B6F-1643-9113-268AEF2A35AC}"/>
          </ac:picMkLst>
        </pc:picChg>
      </pc:sldChg>
      <pc:sldChg chg="addSp delSp modSp new mod">
        <pc:chgData name="Charlotte Liotta" userId="45942bf0-a7cb-4878-83a3-aca39145ac49" providerId="ADAL" clId="{D6D8B6FF-45B6-4250-A9C2-A97E2D64123C}" dt="2025-02-06T08:33:47.284" v="13342" actId="1076"/>
        <pc:sldMkLst>
          <pc:docMk/>
          <pc:sldMk cId="3260884647" sldId="478"/>
        </pc:sldMkLst>
        <pc:spChg chg="mod">
          <ac:chgData name="Charlotte Liotta" userId="45942bf0-a7cb-4878-83a3-aca39145ac49" providerId="ADAL" clId="{D6D8B6FF-45B6-4250-A9C2-A97E2D64123C}" dt="2025-02-05T17:45:39.127" v="12742" actId="27636"/>
          <ac:spMkLst>
            <pc:docMk/>
            <pc:sldMk cId="3260884647" sldId="478"/>
            <ac:spMk id="2" creationId="{5CB33044-D85E-4750-6E9D-329BE06193F2}"/>
          </ac:spMkLst>
        </pc:spChg>
        <pc:spChg chg="add mod">
          <ac:chgData name="Charlotte Liotta" userId="45942bf0-a7cb-4878-83a3-aca39145ac49" providerId="ADAL" clId="{D6D8B6FF-45B6-4250-A9C2-A97E2D64123C}" dt="2025-02-06T08:33:22.302" v="13340" actId="1076"/>
          <ac:spMkLst>
            <pc:docMk/>
            <pc:sldMk cId="3260884647" sldId="478"/>
            <ac:spMk id="3" creationId="{305677CF-6414-710C-21C1-B22D748B0F53}"/>
          </ac:spMkLst>
        </pc:spChg>
        <pc:spChg chg="add mod">
          <ac:chgData name="Charlotte Liotta" userId="45942bf0-a7cb-4878-83a3-aca39145ac49" providerId="ADAL" clId="{D6D8B6FF-45B6-4250-A9C2-A97E2D64123C}" dt="2025-02-06T08:33:47.284" v="13342" actId="1076"/>
          <ac:spMkLst>
            <pc:docMk/>
            <pc:sldMk cId="3260884647" sldId="478"/>
            <ac:spMk id="7" creationId="{866E8D94-8E23-15F6-FF65-816DCD1C6676}"/>
          </ac:spMkLst>
        </pc:spChg>
        <pc:spChg chg="add mod">
          <ac:chgData name="Charlotte Liotta" userId="45942bf0-a7cb-4878-83a3-aca39145ac49" providerId="ADAL" clId="{D6D8B6FF-45B6-4250-A9C2-A97E2D64123C}" dt="2025-02-06T08:33:38.617" v="13341" actId="1076"/>
          <ac:spMkLst>
            <pc:docMk/>
            <pc:sldMk cId="3260884647" sldId="478"/>
            <ac:spMk id="8" creationId="{A2C97B58-FB8D-0793-A734-C22BBE918FDD}"/>
          </ac:spMkLst>
        </pc:spChg>
        <pc:picChg chg="add mod">
          <ac:chgData name="Charlotte Liotta" userId="45942bf0-a7cb-4878-83a3-aca39145ac49" providerId="ADAL" clId="{D6D8B6FF-45B6-4250-A9C2-A97E2D64123C}" dt="2025-02-06T08:33:18.189" v="13339" actId="1076"/>
          <ac:picMkLst>
            <pc:docMk/>
            <pc:sldMk cId="3260884647" sldId="478"/>
            <ac:picMk id="6" creationId="{98127F52-3F64-0329-322B-4D3FE4F18186}"/>
          </ac:picMkLst>
        </pc:picChg>
      </pc:sldChg>
      <pc:sldChg chg="modSp new mod modAnim">
        <pc:chgData name="Charlotte Liotta" userId="45942bf0-a7cb-4878-83a3-aca39145ac49" providerId="ADAL" clId="{D6D8B6FF-45B6-4250-A9C2-A97E2D64123C}" dt="2025-02-06T10:06:56.572" v="17361"/>
        <pc:sldMkLst>
          <pc:docMk/>
          <pc:sldMk cId="3742066234" sldId="479"/>
        </pc:sldMkLst>
        <pc:spChg chg="mod">
          <ac:chgData name="Charlotte Liotta" userId="45942bf0-a7cb-4878-83a3-aca39145ac49" providerId="ADAL" clId="{D6D8B6FF-45B6-4250-A9C2-A97E2D64123C}" dt="2025-02-05T17:51:14.356" v="13324" actId="1076"/>
          <ac:spMkLst>
            <pc:docMk/>
            <pc:sldMk cId="3742066234" sldId="479"/>
            <ac:spMk id="2" creationId="{77D34653-25C8-C8EE-F0D7-F72D506D4463}"/>
          </ac:spMkLst>
        </pc:spChg>
        <pc:spChg chg="mod">
          <ac:chgData name="Charlotte Liotta" userId="45942bf0-a7cb-4878-83a3-aca39145ac49" providerId="ADAL" clId="{D6D8B6FF-45B6-4250-A9C2-A97E2D64123C}" dt="2025-02-05T17:51:20.121" v="13327" actId="27636"/>
          <ac:spMkLst>
            <pc:docMk/>
            <pc:sldMk cId="3742066234" sldId="479"/>
            <ac:spMk id="3" creationId="{20D1077A-79C0-8CA1-D6EB-AF6370397822}"/>
          </ac:spMkLst>
        </pc:spChg>
      </pc:sldChg>
      <pc:sldChg chg="addSp delSp modSp new mod modAnim modNotesTx">
        <pc:chgData name="Charlotte Liotta" userId="45942bf0-a7cb-4878-83a3-aca39145ac49" providerId="ADAL" clId="{D6D8B6FF-45B6-4250-A9C2-A97E2D64123C}" dt="2025-02-10T08:38:22.811" v="17622" actId="20577"/>
        <pc:sldMkLst>
          <pc:docMk/>
          <pc:sldMk cId="742931917" sldId="480"/>
        </pc:sldMkLst>
        <pc:spChg chg="mod">
          <ac:chgData name="Charlotte Liotta" userId="45942bf0-a7cb-4878-83a3-aca39145ac49" providerId="ADAL" clId="{D6D8B6FF-45B6-4250-A9C2-A97E2D64123C}" dt="2025-02-06T08:39:22.649" v="13413" actId="20577"/>
          <ac:spMkLst>
            <pc:docMk/>
            <pc:sldMk cId="742931917" sldId="480"/>
            <ac:spMk id="2" creationId="{C1916C8F-584D-4E32-CFF1-166B862FFC9D}"/>
          </ac:spMkLst>
        </pc:spChg>
        <pc:spChg chg="add mod">
          <ac:chgData name="Charlotte Liotta" userId="45942bf0-a7cb-4878-83a3-aca39145ac49" providerId="ADAL" clId="{D6D8B6FF-45B6-4250-A9C2-A97E2D64123C}" dt="2025-02-06T09:00:52.597" v="13700" actId="122"/>
          <ac:spMkLst>
            <pc:docMk/>
            <pc:sldMk cId="742931917" sldId="480"/>
            <ac:spMk id="8" creationId="{0022E3AE-F0D0-CAA1-4C17-440E5EE7AFEC}"/>
          </ac:spMkLst>
        </pc:spChg>
        <pc:picChg chg="add mod">
          <ac:chgData name="Charlotte Liotta" userId="45942bf0-a7cb-4878-83a3-aca39145ac49" providerId="ADAL" clId="{D6D8B6FF-45B6-4250-A9C2-A97E2D64123C}" dt="2025-02-06T08:40:20.486" v="13417" actId="1076"/>
          <ac:picMkLst>
            <pc:docMk/>
            <pc:sldMk cId="742931917" sldId="480"/>
            <ac:picMk id="6" creationId="{60FD031E-81C4-3068-9BC7-FF4A4DAB9358}"/>
          </ac:picMkLst>
        </pc:picChg>
        <pc:picChg chg="add mod">
          <ac:chgData name="Charlotte Liotta" userId="45942bf0-a7cb-4878-83a3-aca39145ac49" providerId="ADAL" clId="{D6D8B6FF-45B6-4250-A9C2-A97E2D64123C}" dt="2025-02-06T08:58:24.612" v="13658" actId="1076"/>
          <ac:picMkLst>
            <pc:docMk/>
            <pc:sldMk cId="742931917" sldId="480"/>
            <ac:picMk id="7" creationId="{C9C8CE76-2FB2-6021-E95E-8B893FAADC72}"/>
          </ac:picMkLst>
        </pc:picChg>
        <pc:picChg chg="add mod">
          <ac:chgData name="Charlotte Liotta" userId="45942bf0-a7cb-4878-83a3-aca39145ac49" providerId="ADAL" clId="{D6D8B6FF-45B6-4250-A9C2-A97E2D64123C}" dt="2025-02-06T09:00:23.897" v="13691" actId="1076"/>
          <ac:picMkLst>
            <pc:docMk/>
            <pc:sldMk cId="742931917" sldId="480"/>
            <ac:picMk id="9" creationId="{F02A10BB-18D9-23A0-CE98-86B68F4B2515}"/>
          </ac:picMkLst>
        </pc:picChg>
        <pc:picChg chg="add mod">
          <ac:chgData name="Charlotte Liotta" userId="45942bf0-a7cb-4878-83a3-aca39145ac49" providerId="ADAL" clId="{D6D8B6FF-45B6-4250-A9C2-A97E2D64123C}" dt="2025-02-06T09:00:17.236" v="13688" actId="1076"/>
          <ac:picMkLst>
            <pc:docMk/>
            <pc:sldMk cId="742931917" sldId="480"/>
            <ac:picMk id="10" creationId="{29F71DC7-1EB2-3969-24E3-A554682C8761}"/>
          </ac:picMkLst>
        </pc:picChg>
        <pc:picChg chg="add mod">
          <ac:chgData name="Charlotte Liotta" userId="45942bf0-a7cb-4878-83a3-aca39145ac49" providerId="ADAL" clId="{D6D8B6FF-45B6-4250-A9C2-A97E2D64123C}" dt="2025-02-06T09:00:34.667" v="13694" actId="1076"/>
          <ac:picMkLst>
            <pc:docMk/>
            <pc:sldMk cId="742931917" sldId="480"/>
            <ac:picMk id="11" creationId="{F4424CBE-0FBB-D40E-E4DE-1A5C2A3B6A91}"/>
          </ac:picMkLst>
        </pc:picChg>
        <pc:picChg chg="add mod">
          <ac:chgData name="Charlotte Liotta" userId="45942bf0-a7cb-4878-83a3-aca39145ac49" providerId="ADAL" clId="{D6D8B6FF-45B6-4250-A9C2-A97E2D64123C}" dt="2025-02-06T09:00:21.969" v="13690" actId="1076"/>
          <ac:picMkLst>
            <pc:docMk/>
            <pc:sldMk cId="742931917" sldId="480"/>
            <ac:picMk id="12" creationId="{4F4FAD4F-81C5-9063-9737-97032ADD826F}"/>
          </ac:picMkLst>
        </pc:picChg>
        <pc:picChg chg="add mod">
          <ac:chgData name="Charlotte Liotta" userId="45942bf0-a7cb-4878-83a3-aca39145ac49" providerId="ADAL" clId="{D6D8B6FF-45B6-4250-A9C2-A97E2D64123C}" dt="2025-02-06T09:00:19.330" v="13689" actId="1076"/>
          <ac:picMkLst>
            <pc:docMk/>
            <pc:sldMk cId="742931917" sldId="480"/>
            <ac:picMk id="13" creationId="{CDFDF3B5-A8AC-0879-68C5-CFB74D3AB605}"/>
          </ac:picMkLst>
        </pc:picChg>
        <pc:picChg chg="add mod">
          <ac:chgData name="Charlotte Liotta" userId="45942bf0-a7cb-4878-83a3-aca39145ac49" providerId="ADAL" clId="{D6D8B6FF-45B6-4250-A9C2-A97E2D64123C}" dt="2025-02-06T09:00:15.131" v="13687" actId="1076"/>
          <ac:picMkLst>
            <pc:docMk/>
            <pc:sldMk cId="742931917" sldId="480"/>
            <ac:picMk id="14" creationId="{1F999441-548D-5B71-F5C9-E454A22751D2}"/>
          </ac:picMkLst>
        </pc:picChg>
      </pc:sldChg>
      <pc:sldChg chg="addSp delSp modSp new mod modNotesTx">
        <pc:chgData name="Charlotte Liotta" userId="45942bf0-a7cb-4878-83a3-aca39145ac49" providerId="ADAL" clId="{D6D8B6FF-45B6-4250-A9C2-A97E2D64123C}" dt="2025-02-10T08:38:27.461" v="17624" actId="20577"/>
        <pc:sldMkLst>
          <pc:docMk/>
          <pc:sldMk cId="1460195228" sldId="481"/>
        </pc:sldMkLst>
        <pc:spChg chg="mod">
          <ac:chgData name="Charlotte Liotta" userId="45942bf0-a7cb-4878-83a3-aca39145ac49" providerId="ADAL" clId="{D6D8B6FF-45B6-4250-A9C2-A97E2D64123C}" dt="2025-02-06T09:09:17.809" v="13786" actId="1076"/>
          <ac:spMkLst>
            <pc:docMk/>
            <pc:sldMk cId="1460195228" sldId="481"/>
            <ac:spMk id="2" creationId="{F0C22563-5A3D-2D69-9498-8969AFA6216E}"/>
          </ac:spMkLst>
        </pc:spChg>
        <pc:picChg chg="add mod">
          <ac:chgData name="Charlotte Liotta" userId="45942bf0-a7cb-4878-83a3-aca39145ac49" providerId="ADAL" clId="{D6D8B6FF-45B6-4250-A9C2-A97E2D64123C}" dt="2025-02-06T09:08:31.681" v="13783" actId="1076"/>
          <ac:picMkLst>
            <pc:docMk/>
            <pc:sldMk cId="1460195228" sldId="481"/>
            <ac:picMk id="6" creationId="{B8900091-EB96-61B1-25F7-9C54032DA4C3}"/>
          </ac:picMkLst>
        </pc:picChg>
        <pc:picChg chg="add mod">
          <ac:chgData name="Charlotte Liotta" userId="45942bf0-a7cb-4878-83a3-aca39145ac49" providerId="ADAL" clId="{D6D8B6FF-45B6-4250-A9C2-A97E2D64123C}" dt="2025-02-06T09:08:21.019" v="13777" actId="1076"/>
          <ac:picMkLst>
            <pc:docMk/>
            <pc:sldMk cId="1460195228" sldId="481"/>
            <ac:picMk id="7" creationId="{CF390D6C-13DE-EEB2-5E19-E4801B211BFE}"/>
          </ac:picMkLst>
        </pc:picChg>
        <pc:picChg chg="add mod">
          <ac:chgData name="Charlotte Liotta" userId="45942bf0-a7cb-4878-83a3-aca39145ac49" providerId="ADAL" clId="{D6D8B6FF-45B6-4250-A9C2-A97E2D64123C}" dt="2025-02-06T09:08:34.222" v="13784" actId="1076"/>
          <ac:picMkLst>
            <pc:docMk/>
            <pc:sldMk cId="1460195228" sldId="481"/>
            <ac:picMk id="8" creationId="{D5C4ED7A-B7EA-4322-A978-76EB81C9461D}"/>
          </ac:picMkLst>
        </pc:picChg>
      </pc:sldChg>
      <pc:sldChg chg="addSp delSp modSp new mod modAnim modNotesTx">
        <pc:chgData name="Charlotte Liotta" userId="45942bf0-a7cb-4878-83a3-aca39145ac49" providerId="ADAL" clId="{D6D8B6FF-45B6-4250-A9C2-A97E2D64123C}" dt="2025-02-10T08:38:31.734" v="17625" actId="20577"/>
        <pc:sldMkLst>
          <pc:docMk/>
          <pc:sldMk cId="3218055046" sldId="482"/>
        </pc:sldMkLst>
        <pc:spChg chg="mod">
          <ac:chgData name="Charlotte Liotta" userId="45942bf0-a7cb-4878-83a3-aca39145ac49" providerId="ADAL" clId="{D6D8B6FF-45B6-4250-A9C2-A97E2D64123C}" dt="2025-02-06T09:17:21.146" v="14215" actId="20577"/>
          <ac:spMkLst>
            <pc:docMk/>
            <pc:sldMk cId="3218055046" sldId="482"/>
            <ac:spMk id="2" creationId="{4B1DD2F3-969E-23F8-7574-0206C2EE7457}"/>
          </ac:spMkLst>
        </pc:spChg>
        <pc:picChg chg="add mod">
          <ac:chgData name="Charlotte Liotta" userId="45942bf0-a7cb-4878-83a3-aca39145ac49" providerId="ADAL" clId="{D6D8B6FF-45B6-4250-A9C2-A97E2D64123C}" dt="2025-02-06T09:12:43.734" v="14088" actId="1076"/>
          <ac:picMkLst>
            <pc:docMk/>
            <pc:sldMk cId="3218055046" sldId="482"/>
            <ac:picMk id="1026" creationId="{50FA8918-D5CD-0E6C-6D0C-7A6A70BD207D}"/>
          </ac:picMkLst>
        </pc:picChg>
        <pc:picChg chg="add mod">
          <ac:chgData name="Charlotte Liotta" userId="45942bf0-a7cb-4878-83a3-aca39145ac49" providerId="ADAL" clId="{D6D8B6FF-45B6-4250-A9C2-A97E2D64123C}" dt="2025-02-06T09:17:12.322" v="14214" actId="1076"/>
          <ac:picMkLst>
            <pc:docMk/>
            <pc:sldMk cId="3218055046" sldId="482"/>
            <ac:picMk id="1028" creationId="{8A203C8A-7F8D-AFCB-5F88-2111FD9880C8}"/>
          </ac:picMkLst>
        </pc:picChg>
      </pc:sldChg>
      <pc:sldChg chg="addSp delSp modSp add mod modAnim modNotesTx">
        <pc:chgData name="Charlotte Liotta" userId="45942bf0-a7cb-4878-83a3-aca39145ac49" providerId="ADAL" clId="{D6D8B6FF-45B6-4250-A9C2-A97E2D64123C}" dt="2025-02-10T08:38:43.338" v="17628" actId="20577"/>
        <pc:sldMkLst>
          <pc:docMk/>
          <pc:sldMk cId="2019230862" sldId="483"/>
        </pc:sldMkLst>
        <pc:spChg chg="mod">
          <ac:chgData name="Charlotte Liotta" userId="45942bf0-a7cb-4878-83a3-aca39145ac49" providerId="ADAL" clId="{D6D8B6FF-45B6-4250-A9C2-A97E2D64123C}" dt="2025-02-06T09:41:35.003" v="14738" actId="20577"/>
          <ac:spMkLst>
            <pc:docMk/>
            <pc:sldMk cId="2019230862" sldId="483"/>
            <ac:spMk id="10" creationId="{E2F62D47-752F-8A2D-5AD2-E36ECCA94DED}"/>
          </ac:spMkLst>
        </pc:spChg>
        <pc:picChg chg="add mod">
          <ac:chgData name="Charlotte Liotta" userId="45942bf0-a7cb-4878-83a3-aca39145ac49" providerId="ADAL" clId="{D6D8B6FF-45B6-4250-A9C2-A97E2D64123C}" dt="2025-02-06T09:41:13.566" v="14699" actId="14100"/>
          <ac:picMkLst>
            <pc:docMk/>
            <pc:sldMk cId="2019230862" sldId="483"/>
            <ac:picMk id="6" creationId="{194F001E-18E4-A16D-BDD3-738F559ECC30}"/>
          </ac:picMkLst>
        </pc:picChg>
        <pc:picChg chg="add mod">
          <ac:chgData name="Charlotte Liotta" userId="45942bf0-a7cb-4878-83a3-aca39145ac49" providerId="ADAL" clId="{D6D8B6FF-45B6-4250-A9C2-A97E2D64123C}" dt="2025-02-06T09:41:06.907" v="14698" actId="1076"/>
          <ac:picMkLst>
            <pc:docMk/>
            <pc:sldMk cId="2019230862" sldId="483"/>
            <ac:picMk id="2050" creationId="{78A6FEF9-830F-A4E3-B7AC-E44C22A073C0}"/>
          </ac:picMkLst>
        </pc:picChg>
      </pc:sldChg>
      <pc:sldChg chg="addSp delSp modSp new mod modAnim">
        <pc:chgData name="Charlotte Liotta" userId="45942bf0-a7cb-4878-83a3-aca39145ac49" providerId="ADAL" clId="{D6D8B6FF-45B6-4250-A9C2-A97E2D64123C}" dt="2025-02-06T10:08:12.966" v="17376"/>
        <pc:sldMkLst>
          <pc:docMk/>
          <pc:sldMk cId="1688399129" sldId="484"/>
        </pc:sldMkLst>
        <pc:spChg chg="mod">
          <ac:chgData name="Charlotte Liotta" userId="45942bf0-a7cb-4878-83a3-aca39145ac49" providerId="ADAL" clId="{D6D8B6FF-45B6-4250-A9C2-A97E2D64123C}" dt="2025-02-06T09:50:51.204" v="16137" actId="5793"/>
          <ac:spMkLst>
            <pc:docMk/>
            <pc:sldMk cId="1688399129" sldId="484"/>
            <ac:spMk id="2" creationId="{BE0E7562-9231-D660-4A80-A53DE57BAA20}"/>
          </ac:spMkLst>
        </pc:spChg>
        <pc:spChg chg="add mod">
          <ac:chgData name="Charlotte Liotta" userId="45942bf0-a7cb-4878-83a3-aca39145ac49" providerId="ADAL" clId="{D6D8B6FF-45B6-4250-A9C2-A97E2D64123C}" dt="2025-02-06T09:53:06.918" v="16212" actId="1076"/>
          <ac:spMkLst>
            <pc:docMk/>
            <pc:sldMk cId="1688399129" sldId="484"/>
            <ac:spMk id="8" creationId="{8FE82C6D-0491-B3CF-9A94-07D31093C05E}"/>
          </ac:spMkLst>
        </pc:spChg>
        <pc:picChg chg="add mod">
          <ac:chgData name="Charlotte Liotta" userId="45942bf0-a7cb-4878-83a3-aca39145ac49" providerId="ADAL" clId="{D6D8B6FF-45B6-4250-A9C2-A97E2D64123C}" dt="2025-02-06T09:52:41.672" v="16147" actId="1076"/>
          <ac:picMkLst>
            <pc:docMk/>
            <pc:sldMk cId="1688399129" sldId="484"/>
            <ac:picMk id="7" creationId="{88F14570-CAA8-AE3E-FF9B-4E9D6F31852A}"/>
          </ac:picMkLst>
        </pc:picChg>
        <pc:picChg chg="add mod">
          <ac:chgData name="Charlotte Liotta" userId="45942bf0-a7cb-4878-83a3-aca39145ac49" providerId="ADAL" clId="{D6D8B6FF-45B6-4250-A9C2-A97E2D64123C}" dt="2025-02-06T09:52:43.096" v="16148" actId="1076"/>
          <ac:picMkLst>
            <pc:docMk/>
            <pc:sldMk cId="1688399129" sldId="484"/>
            <ac:picMk id="3074" creationId="{60904AAA-EA19-E684-C1E8-33CA7701B307}"/>
          </ac:picMkLst>
        </pc:picChg>
      </pc:sldChg>
      <pc:sldChg chg="modSp add mod">
        <pc:chgData name="Charlotte Liotta" userId="45942bf0-a7cb-4878-83a3-aca39145ac49" providerId="ADAL" clId="{D6D8B6FF-45B6-4250-A9C2-A97E2D64123C}" dt="2025-02-07T10:14:42.768" v="17608" actId="14100"/>
        <pc:sldMkLst>
          <pc:docMk/>
          <pc:sldMk cId="1758122495" sldId="485"/>
        </pc:sldMkLst>
        <pc:spChg chg="mod">
          <ac:chgData name="Charlotte Liotta" userId="45942bf0-a7cb-4878-83a3-aca39145ac49" providerId="ADAL" clId="{D6D8B6FF-45B6-4250-A9C2-A97E2D64123C}" dt="2025-02-07T10:14:42.768" v="17608" actId="14100"/>
          <ac:spMkLst>
            <pc:docMk/>
            <pc:sldMk cId="1758122495" sldId="485"/>
            <ac:spMk id="4" creationId="{C930C515-994E-799F-13EB-6D7D77A432F6}"/>
          </ac:spMkLst>
        </pc:spChg>
      </pc:sldChg>
      <pc:sldMasterChg chg="setBg">
        <pc:chgData name="Charlotte Liotta" userId="45942bf0-a7cb-4878-83a3-aca39145ac49" providerId="ADAL" clId="{D6D8B6FF-45B6-4250-A9C2-A97E2D64123C}" dt="2025-02-05T14:30:29.461" v="6451"/>
        <pc:sldMasterMkLst>
          <pc:docMk/>
          <pc:sldMasterMk cId="2584491184" sldId="2147483672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capçaler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3" name="Contenidor de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47D028-2587-4BC0-91A7-FB310341AD40}" type="datetimeFigureOut">
              <a:rPr lang="ca-ES" smtClean="0"/>
              <a:t>10/2/2025</a:t>
            </a:fld>
            <a:endParaRPr lang="ca-ES"/>
          </a:p>
        </p:txBody>
      </p:sp>
      <p:sp>
        <p:nvSpPr>
          <p:cNvPr id="4" name="Contenidor d'imatge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a-ES"/>
          </a:p>
        </p:txBody>
      </p:sp>
      <p:sp>
        <p:nvSpPr>
          <p:cNvPr id="5" name="Contenidor de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6" name="Contenidor de peu de pà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7" name="Conteni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68C766-BC8A-4C78-B174-7FB9BC1CDEB8}" type="slidenum">
              <a:rPr lang="ca-ES" smtClean="0"/>
              <a:t>‹N°›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20764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68C766-BC8A-4C78-B174-7FB9BC1CDEB8}" type="slidenum">
              <a:rPr lang="ca-ES" smtClean="0"/>
              <a:t>2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4352743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68C766-BC8A-4C78-B174-7FB9BC1CDEB8}" type="slidenum">
              <a:rPr lang="ca-ES" smtClean="0"/>
              <a:t>12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253349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68C766-BC8A-4C78-B174-7FB9BC1CDEB8}" type="slidenum">
              <a:rPr lang="ca-ES" smtClean="0"/>
              <a:t>16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654545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68C766-BC8A-4C78-B174-7FB9BC1CDEB8}" type="slidenum">
              <a:rPr lang="ca-ES" smtClean="0"/>
              <a:t>18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9880044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68C766-BC8A-4C78-B174-7FB9BC1CDEB8}" type="slidenum">
              <a:rPr lang="ca-ES" smtClean="0"/>
              <a:t>20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161452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68C766-BC8A-4C78-B174-7FB9BC1CDEB8}" type="slidenum">
              <a:rPr lang="ca-ES" smtClean="0"/>
              <a:t>21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4982075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68C766-BC8A-4C78-B174-7FB9BC1CDEB8}" type="slidenum">
              <a:rPr lang="ca-ES" smtClean="0"/>
              <a:t>22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676314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68C766-BC8A-4C78-B174-7FB9BC1CDEB8}" type="slidenum">
              <a:rPr lang="ca-ES" smtClean="0"/>
              <a:t>23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838165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68C766-BC8A-4C78-B174-7FB9BC1CDEB8}" type="slidenum">
              <a:rPr lang="ca-ES" smtClean="0"/>
              <a:t>26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6366280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68C766-BC8A-4C78-B174-7FB9BC1CDEB8}" type="slidenum">
              <a:rPr lang="ca-ES" smtClean="0"/>
              <a:t>31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3655391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68C766-BC8A-4C78-B174-7FB9BC1CDEB8}" type="slidenum">
              <a:rPr lang="ca-ES" smtClean="0"/>
              <a:t>32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96864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68C766-BC8A-4C78-B174-7FB9BC1CDEB8}" type="slidenum">
              <a:rPr lang="ca-ES" smtClean="0"/>
              <a:t>4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8034896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68C766-BC8A-4C78-B174-7FB9BC1CDEB8}" type="slidenum">
              <a:rPr lang="ca-ES" smtClean="0"/>
              <a:t>33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2886861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68C766-BC8A-4C78-B174-7FB9BC1CDEB8}" type="slidenum">
              <a:rPr lang="ca-ES" smtClean="0"/>
              <a:t>34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3383444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68C766-BC8A-4C78-B174-7FB9BC1CDEB8}" type="slidenum">
              <a:rPr lang="ca-ES" smtClean="0"/>
              <a:t>35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6135574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68C766-BC8A-4C78-B174-7FB9BC1CDEB8}" type="slidenum">
              <a:rPr lang="ca-ES" smtClean="0"/>
              <a:t>37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4617412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D4038-7351-279B-CB62-F0C973C26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>
            <a:extLst>
              <a:ext uri="{FF2B5EF4-FFF2-40B4-BE49-F238E27FC236}">
                <a16:creationId xmlns:a16="http://schemas.microsoft.com/office/drawing/2014/main" id="{C6A11DC9-21B7-C19B-D651-1275F4FA0A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>
            <a:extLst>
              <a:ext uri="{FF2B5EF4-FFF2-40B4-BE49-F238E27FC236}">
                <a16:creationId xmlns:a16="http://schemas.microsoft.com/office/drawing/2014/main" id="{35624EB3-5232-BDFB-20D0-C31181146F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Contenidor de número de diapositiva 3">
            <a:extLst>
              <a:ext uri="{FF2B5EF4-FFF2-40B4-BE49-F238E27FC236}">
                <a16:creationId xmlns:a16="http://schemas.microsoft.com/office/drawing/2014/main" id="{B8147DCA-3E06-B0CF-20E8-51E34691E0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68C766-BC8A-4C78-B174-7FB9BC1CDEB8}" type="slidenum">
              <a:rPr lang="ca-ES" smtClean="0"/>
              <a:t>38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1422940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68C766-BC8A-4C78-B174-7FB9BC1CDEB8}" type="slidenum">
              <a:rPr lang="ca-ES" smtClean="0"/>
              <a:t>39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9953207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68C766-BC8A-4C78-B174-7FB9BC1CDEB8}" type="slidenum">
              <a:rPr lang="ca-ES" smtClean="0"/>
              <a:t>42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963814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68C766-BC8A-4C78-B174-7FB9BC1CDEB8}" type="slidenum">
              <a:rPr lang="ca-ES" smtClean="0"/>
              <a:t>5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882655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B42CE-9CCA-303D-11F7-DB51B5375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>
            <a:extLst>
              <a:ext uri="{FF2B5EF4-FFF2-40B4-BE49-F238E27FC236}">
                <a16:creationId xmlns:a16="http://schemas.microsoft.com/office/drawing/2014/main" id="{08D24ABF-6F92-C845-CC86-79769B21BD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>
            <a:extLst>
              <a:ext uri="{FF2B5EF4-FFF2-40B4-BE49-F238E27FC236}">
                <a16:creationId xmlns:a16="http://schemas.microsoft.com/office/drawing/2014/main" id="{8A17A0BB-D3D6-ECD8-DA5C-8770F3D767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Contenidor de número de diapositiva 3">
            <a:extLst>
              <a:ext uri="{FF2B5EF4-FFF2-40B4-BE49-F238E27FC236}">
                <a16:creationId xmlns:a16="http://schemas.microsoft.com/office/drawing/2014/main" id="{68283DFB-C1A9-FE91-32AF-271EE7A71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68C766-BC8A-4C78-B174-7FB9BC1CDEB8}" type="slidenum">
              <a:rPr lang="ca-ES" smtClean="0"/>
              <a:t>6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25860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68C766-BC8A-4C78-B174-7FB9BC1CDEB8}" type="slidenum">
              <a:rPr lang="ca-ES" smtClean="0"/>
              <a:t>7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578755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00AAF-EC89-9DB1-0A52-9082E9CD3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>
            <a:extLst>
              <a:ext uri="{FF2B5EF4-FFF2-40B4-BE49-F238E27FC236}">
                <a16:creationId xmlns:a16="http://schemas.microsoft.com/office/drawing/2014/main" id="{62E9E789-9800-CFB7-0D4A-D412BE9EE4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>
            <a:extLst>
              <a:ext uri="{FF2B5EF4-FFF2-40B4-BE49-F238E27FC236}">
                <a16:creationId xmlns:a16="http://schemas.microsoft.com/office/drawing/2014/main" id="{817B9BF6-27B0-2C70-4021-4FCD5C8631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Contenidor de número de diapositiva 3">
            <a:extLst>
              <a:ext uri="{FF2B5EF4-FFF2-40B4-BE49-F238E27FC236}">
                <a16:creationId xmlns:a16="http://schemas.microsoft.com/office/drawing/2014/main" id="{9178AAAA-8A33-C6B6-2F6B-44940133DB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68C766-BC8A-4C78-B174-7FB9BC1CDEB8}" type="slidenum">
              <a:rPr lang="ca-ES" smtClean="0"/>
              <a:t>8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881464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CC5AE-A1D4-BF4F-1D3F-4E0A2C0E4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>
            <a:extLst>
              <a:ext uri="{FF2B5EF4-FFF2-40B4-BE49-F238E27FC236}">
                <a16:creationId xmlns:a16="http://schemas.microsoft.com/office/drawing/2014/main" id="{E67449AB-2B5E-15FB-5326-94CA0C39FE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>
            <a:extLst>
              <a:ext uri="{FF2B5EF4-FFF2-40B4-BE49-F238E27FC236}">
                <a16:creationId xmlns:a16="http://schemas.microsoft.com/office/drawing/2014/main" id="{CE711F4C-E05E-EC05-CFA8-4B14C06037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Contenidor de número de diapositiva 3">
            <a:extLst>
              <a:ext uri="{FF2B5EF4-FFF2-40B4-BE49-F238E27FC236}">
                <a16:creationId xmlns:a16="http://schemas.microsoft.com/office/drawing/2014/main" id="{9B47137E-264E-AEB6-115A-0F8EB314DD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68C766-BC8A-4C78-B174-7FB9BC1CDEB8}" type="slidenum">
              <a:rPr lang="ca-ES" smtClean="0"/>
              <a:t>9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801297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68C766-BC8A-4C78-B174-7FB9BC1CDEB8}" type="slidenum">
              <a:rPr lang="ca-ES" smtClean="0"/>
              <a:t>10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937394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68C766-BC8A-4C78-B174-7FB9BC1CDEB8}" type="slidenum">
              <a:rPr lang="ca-ES" smtClean="0"/>
              <a:t>11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215498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a-ES"/>
              <a:t>Feu clic aquí per editar l'estil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a-ES"/>
              <a:t>Feu clic aquí per editar l'estil de subtítols del patró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/>
              <a:t>07/02/2025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9AFB-012A-480A-85D4-207DFEC6607F}" type="slidenum">
              <a:rPr lang="ca-ES" smtClean="0"/>
              <a:t>‹N°›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822357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ol i tex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/>
              <a:t>07/02/2025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9AFB-012A-480A-85D4-207DFEC6607F}" type="slidenum">
              <a:rPr lang="ca-ES" smtClean="0"/>
              <a:t>‹N°›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106314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ol vertical 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a-ES"/>
              <a:t>Feu clic aquí per editar l'estil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/>
              <a:t>07/02/2025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9AFB-012A-480A-85D4-207DFEC6607F}" type="slidenum">
              <a:rPr lang="ca-ES" smtClean="0"/>
              <a:t>‹N°›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239848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ol i objec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/>
              <a:t>07/02/2025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9AFB-012A-480A-85D4-207DFEC6607F}" type="slidenum">
              <a:rPr lang="ca-ES" smtClean="0"/>
              <a:t>‹N°›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730179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pçalera de la secci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a-ES"/>
              <a:t>Feu clic aquí per editar l'estil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/>
              <a:t>07/02/2025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9AFB-012A-480A-85D4-207DFEC6607F}" type="slidenum">
              <a:rPr lang="ca-ES" smtClean="0"/>
              <a:t>‹N°›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985632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c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/>
              <a:t>07/02/2025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9AFB-012A-480A-85D4-207DFEC6607F}" type="slidenum">
              <a:rPr lang="ca-ES" smtClean="0"/>
              <a:t>‹N°›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341599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a-ES"/>
              <a:t>Feu clic aquí per editar l'estil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/>
              <a:t>07/02/2025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9AFB-012A-480A-85D4-207DFEC6607F}" type="slidenum">
              <a:rPr lang="ca-ES" smtClean="0"/>
              <a:t>‹N°›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716490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omés tít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/>
              <a:t>07/02/2025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9AFB-012A-480A-85D4-207DFEC6607F}" type="slidenum">
              <a:rPr lang="ca-ES" smtClean="0"/>
              <a:t>‹N°›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860928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/>
              <a:t>07/02/2025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9AFB-012A-480A-85D4-207DFEC6607F}" type="slidenum">
              <a:rPr lang="ca-ES" smtClean="0"/>
              <a:t>‹N°›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80174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ingut amb l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a-ES"/>
              <a:t>Feu clic aquí per editar l'estil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/>
              <a:t>07/02/2025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9AFB-012A-480A-85D4-207DFEC6607F}" type="slidenum">
              <a:rPr lang="ca-ES" smtClean="0"/>
              <a:t>‹N°›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322473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tge amb l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a-ES"/>
              <a:t>Feu clic aquí per editar l'estil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a-ES"/>
              <a:t>Feu clic a la icona per afegir una imatge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/>
              <a:t>07/02/2025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9AFB-012A-480A-85D4-207DFEC6607F}" type="slidenum">
              <a:rPr lang="ca-ES" smtClean="0"/>
              <a:t>‹N°›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939600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a-ES"/>
              <a:t>Feu clic aquí per editar l'estil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r>
              <a:rPr lang="ca-ES"/>
              <a:t>07/02/2025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AA4E9AFB-012A-480A-85D4-207DFEC6607F}" type="slidenum">
              <a:rPr lang="ca-ES" smtClean="0"/>
              <a:t>‹N°›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844911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4F2EDD1F-173B-A82B-5BCD-148DD565E0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9992" y="1746503"/>
            <a:ext cx="9144000" cy="192024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fr-FR" sz="4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Introduction au débat croissance-versus-environnement</a:t>
            </a:r>
            <a:endParaRPr lang="ca-ES" sz="4400" dirty="0"/>
          </a:p>
        </p:txBody>
      </p:sp>
      <p:sp>
        <p:nvSpPr>
          <p:cNvPr id="3" name="Subtítol 2">
            <a:extLst>
              <a:ext uri="{FF2B5EF4-FFF2-40B4-BE49-F238E27FC236}">
                <a16:creationId xmlns:a16="http://schemas.microsoft.com/office/drawing/2014/main" id="{F500ECAC-D1CD-DC45-05A2-1A7D753E9A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45428"/>
            <a:ext cx="9144000" cy="1643307"/>
          </a:xfrm>
        </p:spPr>
        <p:txBody>
          <a:bodyPr>
            <a:noAutofit/>
          </a:bodyPr>
          <a:lstStyle/>
          <a:p>
            <a:r>
              <a:rPr lang="es-ES" sz="3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Charlotte Liotta, ICTA – UAB</a:t>
            </a:r>
          </a:p>
          <a:p>
            <a:endParaRPr lang="es-ES" sz="3200" i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s-ES" sz="2800" i="1" kern="100" dirty="0">
                <a:latin typeface="Aptos" panose="020B0004020202020204" pitchFamily="34" charset="0"/>
                <a:cs typeface="Times New Roman" panose="02020603050405020304" pitchFamily="18" charset="0"/>
              </a:rPr>
              <a:t>charlotte.liotta@uab.cat</a:t>
            </a:r>
            <a:endParaRPr lang="ca-ES" sz="2800" dirty="0"/>
          </a:p>
        </p:txBody>
      </p:sp>
      <p:pic>
        <p:nvPicPr>
          <p:cNvPr id="6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86C040D-784E-3417-F425-C6DEA1633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94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684" y="176075"/>
            <a:ext cx="1990231" cy="748716"/>
          </a:xfrm>
          <a:prstGeom prst="rect">
            <a:avLst/>
          </a:prstGeom>
        </p:spPr>
      </p:pic>
      <p:pic>
        <p:nvPicPr>
          <p:cNvPr id="7" name="Picture 9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6911FCB0-A46A-1CAA-3215-23F0AB6803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38" y="283282"/>
            <a:ext cx="2493818" cy="45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921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ol 6">
            <a:extLst>
              <a:ext uri="{FF2B5EF4-FFF2-40B4-BE49-F238E27FC236}">
                <a16:creationId xmlns:a16="http://schemas.microsoft.com/office/drawing/2014/main" id="{BDBEB27F-F841-4FEF-DFA3-E00A5D3C4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79" y="252003"/>
            <a:ext cx="10515600" cy="1325563"/>
          </a:xfrm>
        </p:spPr>
        <p:txBody>
          <a:bodyPr/>
          <a:lstStyle/>
          <a:p>
            <a:r>
              <a:rPr lang="fr-FR" dirty="0"/>
              <a:t>Club de Rome – Limits to </a:t>
            </a:r>
            <a:r>
              <a:rPr lang="fr-FR" dirty="0" err="1"/>
              <a:t>growth</a:t>
            </a:r>
            <a:r>
              <a:rPr lang="fr-FR" dirty="0"/>
              <a:t> (Meadows et al., 1972)</a:t>
            </a:r>
            <a:endParaRPr lang="ca-ES" dirty="0"/>
          </a:p>
        </p:txBody>
      </p:sp>
      <p:sp>
        <p:nvSpPr>
          <p:cNvPr id="5" name="Contenidor de data 4">
            <a:extLst>
              <a:ext uri="{FF2B5EF4-FFF2-40B4-BE49-F238E27FC236}">
                <a16:creationId xmlns:a16="http://schemas.microsoft.com/office/drawing/2014/main" id="{78FBE5BB-D39A-FFE4-AB01-FB49045FE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/>
              <a:t>07/02/2025</a:t>
            </a:r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52846996-DD35-3684-89A0-E37F9CBE7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9AFB-012A-480A-85D4-207DFEC6607F}" type="slidenum">
              <a:rPr lang="ca-ES" smtClean="0"/>
              <a:t>10</a:t>
            </a:fld>
            <a:endParaRPr lang="ca-E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A2209EC-2DE9-F98B-E343-F2CE14F12F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56" b="93333" l="10000" r="90000">
                        <a14:foregroundMark x1="35000" y1="92361" x2="47031" y2="93472"/>
                        <a14:foregroundMark x1="47031" y1="93472" x2="66563" y2="92639"/>
                        <a14:foregroundMark x1="33516" y1="8056" x2="65313" y2="9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100" r="28700"/>
          <a:stretch/>
        </p:blipFill>
        <p:spPr bwMode="auto">
          <a:xfrm>
            <a:off x="658503" y="1933819"/>
            <a:ext cx="3102593" cy="423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QuadreDeText 10">
            <a:extLst>
              <a:ext uri="{FF2B5EF4-FFF2-40B4-BE49-F238E27FC236}">
                <a16:creationId xmlns:a16="http://schemas.microsoft.com/office/drawing/2014/main" id="{B054B3C0-AFE5-771A-22CF-8CF203C90786}"/>
              </a:ext>
            </a:extLst>
          </p:cNvPr>
          <p:cNvSpPr txBox="1"/>
          <p:nvPr/>
        </p:nvSpPr>
        <p:spPr>
          <a:xfrm>
            <a:off x="4366937" y="1768574"/>
            <a:ext cx="716656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3500" dirty="0"/>
              <a:t>Modélisation de la croissance de 5 indicateurs (</a:t>
            </a:r>
            <a:r>
              <a:rPr lang="fr-FR" sz="3500" b="0" i="0" dirty="0">
                <a:effectLst/>
                <a:latin typeface="The Antiqua B"/>
              </a:rPr>
              <a:t>population, alimentation, production industrielle, ressources naturelles non renouvelables, pollution).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3500" dirty="0">
                <a:latin typeface="The Antiqua B"/>
              </a:rPr>
              <a:t>Croissance exponentielle de la population et du capital, qui vont mener à un effondrement.</a:t>
            </a:r>
          </a:p>
        </p:txBody>
      </p:sp>
    </p:spTree>
    <p:extLst>
      <p:ext uri="{BB962C8B-B14F-4D97-AF65-F5344CB8AC3E}">
        <p14:creationId xmlns:p14="http://schemas.microsoft.com/office/powerpoint/2010/main" val="239687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4947276D-5369-B735-A681-20B6558D9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9213"/>
          </a:xfrm>
        </p:spPr>
        <p:txBody>
          <a:bodyPr/>
          <a:lstStyle/>
          <a:p>
            <a:r>
              <a:rPr lang="fr-FR" dirty="0"/>
              <a:t>Club de Rome – Limits to </a:t>
            </a:r>
            <a:r>
              <a:rPr lang="fr-FR" dirty="0" err="1"/>
              <a:t>growth</a:t>
            </a:r>
            <a:endParaRPr lang="ca-ES" dirty="0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5CFD3305-E8AB-F8D5-60F1-B1E7421F3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20819" cy="4351338"/>
          </a:xfrm>
        </p:spPr>
        <p:txBody>
          <a:bodyPr/>
          <a:lstStyle/>
          <a:p>
            <a:r>
              <a:rPr lang="fr-FR" dirty="0"/>
              <a:t>Paradoxalement:</a:t>
            </a:r>
          </a:p>
          <a:p>
            <a:pPr lvl="1"/>
            <a:r>
              <a:rPr lang="fr-FR" dirty="0"/>
              <a:t>Large audience (30 millions de copies vendues)</a:t>
            </a:r>
          </a:p>
          <a:p>
            <a:pPr lvl="1"/>
            <a:r>
              <a:rPr lang="fr-FR" dirty="0"/>
              <a:t>Mais des prédictions assez peu prises au sérieux.</a:t>
            </a:r>
          </a:p>
          <a:p>
            <a:r>
              <a:rPr lang="fr-FR" dirty="0"/>
              <a:t>Critiques:</a:t>
            </a:r>
          </a:p>
          <a:p>
            <a:pPr lvl="1"/>
            <a:r>
              <a:rPr lang="fr-FR" dirty="0"/>
              <a:t>La catastrophe prédite n’est pas (encore?) arrivée.</a:t>
            </a:r>
          </a:p>
          <a:p>
            <a:pPr lvl="1"/>
            <a:r>
              <a:rPr lang="fr-FR" dirty="0"/>
              <a:t>Prise en compte du changement technologique?</a:t>
            </a:r>
          </a:p>
          <a:p>
            <a:pPr lvl="1"/>
            <a:endParaRPr lang="fr-FR" dirty="0"/>
          </a:p>
          <a:p>
            <a:pPr lvl="1"/>
            <a:endParaRPr lang="ca-ES" dirty="0"/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18AB00EE-56B4-A05F-FE3D-BF29FCF6B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/>
              <a:t>07/02/2025</a:t>
            </a:r>
          </a:p>
        </p:txBody>
      </p:sp>
      <p:sp>
        <p:nvSpPr>
          <p:cNvPr id="5" name="Contenidor de número de diapositiva 4">
            <a:extLst>
              <a:ext uri="{FF2B5EF4-FFF2-40B4-BE49-F238E27FC236}">
                <a16:creationId xmlns:a16="http://schemas.microsoft.com/office/drawing/2014/main" id="{7F81DCCE-B555-6ACE-C924-8462CEDF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9AFB-012A-480A-85D4-207DFEC6607F}" type="slidenum">
              <a:rPr lang="ca-ES" smtClean="0"/>
              <a:t>11</a:t>
            </a:fld>
            <a:endParaRPr lang="ca-ES"/>
          </a:p>
        </p:txBody>
      </p:sp>
      <p:pic>
        <p:nvPicPr>
          <p:cNvPr id="6" name="Imatge 5">
            <a:extLst>
              <a:ext uri="{FF2B5EF4-FFF2-40B4-BE49-F238E27FC236}">
                <a16:creationId xmlns:a16="http://schemas.microsoft.com/office/drawing/2014/main" id="{AA635C1E-F7EB-763D-FC15-7FA381299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049" y="1320541"/>
            <a:ext cx="4388076" cy="503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28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759ED7B8-7224-2771-5968-D20240BB6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89512" cy="1325563"/>
          </a:xfrm>
        </p:spPr>
        <p:txBody>
          <a:bodyPr/>
          <a:lstStyle/>
          <a:p>
            <a:r>
              <a:rPr lang="fr-FR" dirty="0"/>
              <a:t>Herman Daly – </a:t>
            </a:r>
            <a:r>
              <a:rPr lang="fr-FR" dirty="0" err="1"/>
              <a:t>Steady</a:t>
            </a:r>
            <a:r>
              <a:rPr lang="fr-FR" dirty="0"/>
              <a:t>-state </a:t>
            </a:r>
            <a:r>
              <a:rPr lang="fr-FR" dirty="0" err="1"/>
              <a:t>economics</a:t>
            </a:r>
            <a:r>
              <a:rPr lang="fr-FR" dirty="0"/>
              <a:t> (1977)</a:t>
            </a:r>
            <a:endParaRPr lang="ca-ES" dirty="0"/>
          </a:p>
        </p:txBody>
      </p:sp>
      <p:sp>
        <p:nvSpPr>
          <p:cNvPr id="8" name="Contenidor de contingut 2">
            <a:extLst>
              <a:ext uri="{FF2B5EF4-FFF2-40B4-BE49-F238E27FC236}">
                <a16:creationId xmlns:a16="http://schemas.microsoft.com/office/drawing/2014/main" id="{3504EFB4-7558-91FB-24F3-24282A4F8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5564" y="2371059"/>
            <a:ext cx="2982148" cy="37957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Théorisation d’une économie avec un stock constant de capital physique et de population, sans croissance au cours du temps.</a:t>
            </a:r>
          </a:p>
          <a:p>
            <a:pPr lvl="1"/>
            <a:endParaRPr lang="fr-FR" dirty="0"/>
          </a:p>
          <a:p>
            <a:pPr lvl="1"/>
            <a:endParaRPr lang="ca-ES" dirty="0"/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FA2F33F5-2905-58E5-1D46-547744CF0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/>
              <a:t>07/02/2025</a:t>
            </a:r>
          </a:p>
        </p:txBody>
      </p:sp>
      <p:sp>
        <p:nvSpPr>
          <p:cNvPr id="5" name="Contenidor de número de diapositiva 4">
            <a:extLst>
              <a:ext uri="{FF2B5EF4-FFF2-40B4-BE49-F238E27FC236}">
                <a16:creationId xmlns:a16="http://schemas.microsoft.com/office/drawing/2014/main" id="{29F04D43-03FC-AE2C-870D-5F28277EF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9AFB-012A-480A-85D4-207DFEC6607F}" type="slidenum">
              <a:rPr lang="ca-ES" smtClean="0"/>
              <a:t>12</a:t>
            </a:fld>
            <a:endParaRPr lang="ca-E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500AD86-56BF-BC57-F4AD-3FCBE4628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255" y="1669148"/>
            <a:ext cx="4399402" cy="4497669"/>
          </a:xfrm>
          <a:prstGeom prst="rect">
            <a:avLst/>
          </a:prstGeom>
        </p:spPr>
      </p:pic>
      <p:pic>
        <p:nvPicPr>
          <p:cNvPr id="7" name="Picture 2" descr="Steady-State Economics | Environment &amp; Society Portal">
            <a:extLst>
              <a:ext uri="{FF2B5EF4-FFF2-40B4-BE49-F238E27FC236}">
                <a16:creationId xmlns:a16="http://schemas.microsoft.com/office/drawing/2014/main" id="{D6B65A5C-0EC9-284F-9392-DD4FC3A89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88" y="1690688"/>
            <a:ext cx="3356060" cy="4476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88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32376-7C79-082A-54DC-A8A225E36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96AC2190-496E-8E40-3CEF-C8E74AA07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122363"/>
            <a:ext cx="11091672" cy="2387600"/>
          </a:xfrm>
        </p:spPr>
        <p:txBody>
          <a:bodyPr/>
          <a:lstStyle/>
          <a:p>
            <a:r>
              <a:rPr lang="fr-FR" sz="6000" dirty="0"/>
              <a:t>3. Le débat croissance-vs-environnement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4DD969FB-FCA7-DDA4-F273-D82112FD8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/>
              <a:t>07/02/2025</a:t>
            </a:r>
          </a:p>
        </p:txBody>
      </p:sp>
      <p:sp>
        <p:nvSpPr>
          <p:cNvPr id="5" name="Contenidor de número de diapositiva 4">
            <a:extLst>
              <a:ext uri="{FF2B5EF4-FFF2-40B4-BE49-F238E27FC236}">
                <a16:creationId xmlns:a16="http://schemas.microsoft.com/office/drawing/2014/main" id="{DBB4F10B-F1A6-DDB9-41D0-07A4A6D85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9AFB-012A-480A-85D4-207DFEC6607F}" type="slidenum">
              <a:rPr lang="ca-ES" smtClean="0"/>
              <a:t>13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180021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ol 5">
            <a:extLst>
              <a:ext uri="{FF2B5EF4-FFF2-40B4-BE49-F238E27FC236}">
                <a16:creationId xmlns:a16="http://schemas.microsoft.com/office/drawing/2014/main" id="{129A487D-39D4-CFEC-D9DC-2CDC93F13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débat croissance-vs-environnement</a:t>
            </a:r>
            <a:endParaRPr lang="ca-ES" dirty="0"/>
          </a:p>
        </p:txBody>
      </p:sp>
      <p:sp>
        <p:nvSpPr>
          <p:cNvPr id="7" name="Contenidor de contingut 6">
            <a:extLst>
              <a:ext uri="{FF2B5EF4-FFF2-40B4-BE49-F238E27FC236}">
                <a16:creationId xmlns:a16="http://schemas.microsoft.com/office/drawing/2014/main" id="{7DA9B48A-F7F6-657B-9BD0-8E394972E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fr-FR" sz="3500" dirty="0"/>
              <a:t>Différentes positions:</a:t>
            </a:r>
          </a:p>
          <a:p>
            <a:pPr lvl="1"/>
            <a:r>
              <a:rPr lang="fr-FR" sz="3500" dirty="0"/>
              <a:t>Croissance verte / Green </a:t>
            </a:r>
            <a:r>
              <a:rPr lang="fr-FR" sz="3500" dirty="0" err="1"/>
              <a:t>growth</a:t>
            </a:r>
            <a:endParaRPr lang="fr-FR" sz="3500" dirty="0"/>
          </a:p>
          <a:p>
            <a:pPr lvl="1"/>
            <a:r>
              <a:rPr lang="fr-FR" sz="3500" dirty="0"/>
              <a:t>Décroissance / </a:t>
            </a:r>
            <a:r>
              <a:rPr lang="fr-FR" sz="3500" dirty="0" err="1"/>
              <a:t>Degrowth</a:t>
            </a:r>
            <a:endParaRPr lang="fr-FR" sz="3500" dirty="0"/>
          </a:p>
          <a:p>
            <a:pPr lvl="1"/>
            <a:r>
              <a:rPr lang="fr-FR" sz="3500" dirty="0"/>
              <a:t>Post-croissance / </a:t>
            </a:r>
            <a:r>
              <a:rPr lang="fr-FR" sz="3500" dirty="0" err="1"/>
              <a:t>Postgrowth</a:t>
            </a:r>
            <a:endParaRPr lang="fr-FR" sz="3500" dirty="0"/>
          </a:p>
          <a:p>
            <a:pPr lvl="2"/>
            <a:r>
              <a:rPr lang="fr-FR" sz="3500" dirty="0" err="1"/>
              <a:t>Degrowth</a:t>
            </a:r>
            <a:endParaRPr lang="fr-FR" sz="3500" dirty="0"/>
          </a:p>
          <a:p>
            <a:pPr lvl="2"/>
            <a:r>
              <a:rPr lang="fr-FR" sz="3500" dirty="0" err="1"/>
              <a:t>Agrowth</a:t>
            </a:r>
            <a:endParaRPr lang="fr-FR" sz="3500" dirty="0"/>
          </a:p>
          <a:p>
            <a:pPr lvl="2"/>
            <a:r>
              <a:rPr lang="fr-FR" sz="3500" dirty="0" err="1"/>
              <a:t>Well-being</a:t>
            </a:r>
            <a:r>
              <a:rPr lang="fr-FR" sz="3500" dirty="0"/>
              <a:t> </a:t>
            </a:r>
            <a:r>
              <a:rPr lang="fr-FR" sz="3500" dirty="0" err="1"/>
              <a:t>economy</a:t>
            </a:r>
            <a:endParaRPr lang="fr-FR" sz="3500" dirty="0"/>
          </a:p>
          <a:p>
            <a:pPr lvl="2"/>
            <a:r>
              <a:rPr lang="fr-FR" sz="3500" dirty="0"/>
              <a:t>Doughnut </a:t>
            </a:r>
            <a:r>
              <a:rPr lang="fr-FR" sz="3500" dirty="0" err="1"/>
              <a:t>economics</a:t>
            </a:r>
            <a:endParaRPr lang="ca-ES" sz="3500" dirty="0"/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332B3EAD-A794-792A-76D8-8BA712EC8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/>
              <a:t>07/02/2025</a:t>
            </a:r>
          </a:p>
        </p:txBody>
      </p:sp>
      <p:sp>
        <p:nvSpPr>
          <p:cNvPr id="5" name="Contenidor de número de diapositiva 4">
            <a:extLst>
              <a:ext uri="{FF2B5EF4-FFF2-40B4-BE49-F238E27FC236}">
                <a16:creationId xmlns:a16="http://schemas.microsoft.com/office/drawing/2014/main" id="{03211A9D-9FEF-9683-72D1-4D6AC010C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9AFB-012A-480A-85D4-207DFEC6607F}" type="slidenum">
              <a:rPr lang="ca-ES" smtClean="0"/>
              <a:t>14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08523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AC98AD29-8F38-552B-6D04-A07D1379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68" y="21428"/>
            <a:ext cx="10515600" cy="1325563"/>
          </a:xfrm>
        </p:spPr>
        <p:txBody>
          <a:bodyPr/>
          <a:lstStyle/>
          <a:p>
            <a:r>
              <a:rPr lang="fr-FR" dirty="0"/>
              <a:t>Green </a:t>
            </a:r>
            <a:r>
              <a:rPr lang="fr-FR" dirty="0" err="1"/>
              <a:t>growth</a:t>
            </a:r>
            <a:endParaRPr lang="ca-ES" dirty="0"/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8AE4009B-24C5-B955-BBAF-A23014790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/>
              <a:t>07/02/2025</a:t>
            </a:r>
          </a:p>
        </p:txBody>
      </p:sp>
      <p:sp>
        <p:nvSpPr>
          <p:cNvPr id="5" name="Contenidor de número de diapositiva 4">
            <a:extLst>
              <a:ext uri="{FF2B5EF4-FFF2-40B4-BE49-F238E27FC236}">
                <a16:creationId xmlns:a16="http://schemas.microsoft.com/office/drawing/2014/main" id="{F37B9180-9C22-CB96-F0D3-B0E53CC95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9AFB-012A-480A-85D4-207DFEC6607F}" type="slidenum">
              <a:rPr lang="ca-ES" smtClean="0"/>
              <a:t>15</a:t>
            </a:fld>
            <a:endParaRPr lang="ca-ES"/>
          </a:p>
        </p:txBody>
      </p:sp>
      <p:pic>
        <p:nvPicPr>
          <p:cNvPr id="7" name="Picture 4" descr="Green Growth Indicators - OECD">
            <a:extLst>
              <a:ext uri="{FF2B5EF4-FFF2-40B4-BE49-F238E27FC236}">
                <a16:creationId xmlns:a16="http://schemas.microsoft.com/office/drawing/2014/main" id="{9F4F808E-7FB3-3CCA-331F-FEFFF5A5B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299" y="3577042"/>
            <a:ext cx="4050949" cy="271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F600A755-2707-6230-B6AC-7A000D45D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75" y="1520976"/>
            <a:ext cx="1981200" cy="282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3123660-DDB7-E557-D393-EE2CBDE78B0C}"/>
              </a:ext>
            </a:extLst>
          </p:cNvPr>
          <p:cNvSpPr txBox="1">
            <a:spLocks/>
          </p:cNvSpPr>
          <p:nvPr/>
        </p:nvSpPr>
        <p:spPr>
          <a:xfrm>
            <a:off x="2369177" y="6350020"/>
            <a:ext cx="1141734" cy="43662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Corbel" panose="020B0503020204020204" pitchFamily="34" charset="0"/>
                <a:ea typeface="Tahoma" panose="020B0604030504040204" pitchFamily="34" charset="0"/>
                <a:cs typeface="HelveticaNowDisplay Regular" panose="020B0504030202020204" pitchFamily="34" charset="0"/>
              </a:rPr>
              <a:t>OCDE</a:t>
            </a:r>
            <a:endParaRPr lang="en-US" sz="2400" dirty="0">
              <a:latin typeface="Corbel" panose="020B0503020204020204" pitchFamily="34" charset="0"/>
              <a:ea typeface="Tahoma" panose="020B0604030504040204" pitchFamily="34" charset="0"/>
              <a:cs typeface="HelveticaNowDisplay Regular" panose="020B0504030202020204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0F8E3E7D-3E7C-13FD-C499-BCEBD09DF806}"/>
              </a:ext>
            </a:extLst>
          </p:cNvPr>
          <p:cNvSpPr txBox="1">
            <a:spLocks/>
          </p:cNvSpPr>
          <p:nvPr/>
        </p:nvSpPr>
        <p:spPr>
          <a:xfrm>
            <a:off x="195981" y="4408035"/>
            <a:ext cx="1271388" cy="6317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+mn-lt"/>
                <a:ea typeface="Tahoma" panose="020B0604030504040204" pitchFamily="34" charset="0"/>
                <a:cs typeface="HelveticaNowDisplay Regular" panose="020B0504030202020204" pitchFamily="34" charset="0"/>
              </a:rPr>
              <a:t>Banque </a:t>
            </a:r>
            <a:r>
              <a:rPr lang="en-US" sz="2000" dirty="0" err="1">
                <a:latin typeface="+mn-lt"/>
                <a:ea typeface="Tahoma" panose="020B0604030504040204" pitchFamily="34" charset="0"/>
                <a:cs typeface="HelveticaNowDisplay Regular" panose="020B0504030202020204" pitchFamily="34" charset="0"/>
              </a:rPr>
              <a:t>mondiale</a:t>
            </a:r>
            <a:endParaRPr lang="en-US" sz="2000" dirty="0">
              <a:latin typeface="+mn-lt"/>
              <a:ea typeface="Tahoma" panose="020B0604030504040204" pitchFamily="34" charset="0"/>
              <a:cs typeface="HelveticaNowDisplay Regular" panose="020B0504030202020204" pitchFamily="34" charset="0"/>
            </a:endParaRPr>
          </a:p>
        </p:txBody>
      </p:sp>
      <p:pic>
        <p:nvPicPr>
          <p:cNvPr id="14" name="Picture 10">
            <a:extLst>
              <a:ext uri="{FF2B5EF4-FFF2-40B4-BE49-F238E27FC236}">
                <a16:creationId xmlns:a16="http://schemas.microsoft.com/office/drawing/2014/main" id="{42820BF7-972F-437C-189E-DDA76468D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4827" y="1854208"/>
            <a:ext cx="1987468" cy="2822693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CF0B6D28-5BEA-4726-891A-82CB7318CD1C}"/>
              </a:ext>
            </a:extLst>
          </p:cNvPr>
          <p:cNvSpPr txBox="1">
            <a:spLocks/>
          </p:cNvSpPr>
          <p:nvPr/>
        </p:nvSpPr>
        <p:spPr>
          <a:xfrm>
            <a:off x="2431616" y="1526138"/>
            <a:ext cx="3417152" cy="43662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Gouvernements</a:t>
            </a:r>
            <a:r>
              <a:rPr lang="en-US" sz="20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nationaux</a:t>
            </a:r>
            <a:endParaRPr lang="en-US" sz="2000" dirty="0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QuadreDeText 15">
            <a:extLst>
              <a:ext uri="{FF2B5EF4-FFF2-40B4-BE49-F238E27FC236}">
                <a16:creationId xmlns:a16="http://schemas.microsoft.com/office/drawing/2014/main" id="{7FCA8DD7-5570-6E8A-9957-FF4408B53EE5}"/>
              </a:ext>
            </a:extLst>
          </p:cNvPr>
          <p:cNvSpPr txBox="1"/>
          <p:nvPr/>
        </p:nvSpPr>
        <p:spPr>
          <a:xfrm>
            <a:off x="6044662" y="1379577"/>
            <a:ext cx="5849090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500" dirty="0"/>
              <a:t>Croissance = Croissance du PIB.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500" dirty="0"/>
              <a:t>Terme popularisé après la crise de 2008, notamment par les institutions internationales (Banque mondiale, OCDE,…): la crise climatique représente une opportunité de relancer la croissance économique.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500" dirty="0"/>
              <a:t>« </a:t>
            </a:r>
            <a:r>
              <a:rPr lang="fr-FR" sz="2500" dirty="0" err="1"/>
              <a:t>Environmental</a:t>
            </a:r>
            <a:r>
              <a:rPr lang="fr-FR" sz="2500" dirty="0"/>
              <a:t> Kuznets </a:t>
            </a:r>
            <a:r>
              <a:rPr lang="fr-FR" sz="2500" dirty="0" err="1"/>
              <a:t>Curve</a:t>
            </a:r>
            <a:r>
              <a:rPr lang="fr-FR" sz="2500" dirty="0"/>
              <a:t> »: la croissance économique permet, au-delà d’un certain seuil, de trouver des solutions aux défis environnementaux et climatiques.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ca-ES" sz="2500" dirty="0"/>
          </a:p>
        </p:txBody>
      </p:sp>
    </p:spTree>
    <p:extLst>
      <p:ext uri="{BB962C8B-B14F-4D97-AF65-F5344CB8AC3E}">
        <p14:creationId xmlns:p14="http://schemas.microsoft.com/office/powerpoint/2010/main" val="227811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E0FBBE38-7B59-E08C-D0DB-C5CAB1FE2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010" y="0"/>
            <a:ext cx="10515600" cy="1325563"/>
          </a:xfrm>
        </p:spPr>
        <p:txBody>
          <a:bodyPr/>
          <a:lstStyle/>
          <a:p>
            <a:r>
              <a:rPr lang="fr-FR" dirty="0" err="1"/>
              <a:t>Environmental</a:t>
            </a:r>
            <a:r>
              <a:rPr lang="fr-FR" dirty="0"/>
              <a:t> Kuznets </a:t>
            </a:r>
            <a:r>
              <a:rPr lang="fr-FR" dirty="0" err="1"/>
              <a:t>Curve</a:t>
            </a:r>
            <a:endParaRPr lang="ca-ES" dirty="0"/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882A6F70-9E95-ACCA-D760-48E6FB08E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/>
              <a:t>07/02/2025</a:t>
            </a:r>
          </a:p>
        </p:txBody>
      </p:sp>
      <p:sp>
        <p:nvSpPr>
          <p:cNvPr id="5" name="Contenidor de número de diapositiva 4">
            <a:extLst>
              <a:ext uri="{FF2B5EF4-FFF2-40B4-BE49-F238E27FC236}">
                <a16:creationId xmlns:a16="http://schemas.microsoft.com/office/drawing/2014/main" id="{00810254-F1AC-E497-4927-64793441E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9AFB-012A-480A-85D4-207DFEC6607F}" type="slidenum">
              <a:rPr lang="ca-ES" smtClean="0"/>
              <a:t>16</a:t>
            </a:fld>
            <a:endParaRPr lang="ca-ES"/>
          </a:p>
        </p:txBody>
      </p:sp>
      <p:pic>
        <p:nvPicPr>
          <p:cNvPr id="6" name="Picture 2" descr="Environmental Kuznets Curve | Download Scientific Diagram">
            <a:extLst>
              <a:ext uri="{FF2B5EF4-FFF2-40B4-BE49-F238E27FC236}">
                <a16:creationId xmlns:a16="http://schemas.microsoft.com/office/drawing/2014/main" id="{0DB217CF-E987-517C-673C-EADCF81CB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390" y="1146447"/>
            <a:ext cx="9462430" cy="520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57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83DE2712-65D3-E994-5EFF-8D9575FAD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Environmental</a:t>
            </a:r>
            <a:r>
              <a:rPr lang="fr-FR" dirty="0"/>
              <a:t> Kuznets </a:t>
            </a:r>
            <a:r>
              <a:rPr lang="fr-FR" dirty="0" err="1"/>
              <a:t>Curve</a:t>
            </a:r>
            <a:endParaRPr lang="ca-ES" dirty="0"/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ECF3679B-4627-9A14-1CB0-0A0ACB64C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/>
              <a:t>07/02/2025</a:t>
            </a:r>
          </a:p>
        </p:txBody>
      </p:sp>
      <p:sp>
        <p:nvSpPr>
          <p:cNvPr id="5" name="Contenidor de número de diapositiva 4">
            <a:extLst>
              <a:ext uri="{FF2B5EF4-FFF2-40B4-BE49-F238E27FC236}">
                <a16:creationId xmlns:a16="http://schemas.microsoft.com/office/drawing/2014/main" id="{7EFB45C0-3EE5-2B72-259B-1FD8FF801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9AFB-012A-480A-85D4-207DFEC6607F}" type="slidenum">
              <a:rPr lang="ca-ES" smtClean="0"/>
              <a:t>17</a:t>
            </a:fld>
            <a:endParaRPr lang="ca-ES"/>
          </a:p>
        </p:txBody>
      </p:sp>
      <p:pic>
        <p:nvPicPr>
          <p:cNvPr id="6" name="Picture 4" descr="JeroenFig12">
            <a:extLst>
              <a:ext uri="{FF2B5EF4-FFF2-40B4-BE49-F238E27FC236}">
                <a16:creationId xmlns:a16="http://schemas.microsoft.com/office/drawing/2014/main" id="{5AD8AFAC-3F10-9304-749A-0AD3067D2D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89" t="50000"/>
          <a:stretch/>
        </p:blipFill>
        <p:spPr bwMode="auto">
          <a:xfrm>
            <a:off x="579799" y="2021001"/>
            <a:ext cx="5218754" cy="3318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JeroenFig12">
            <a:extLst>
              <a:ext uri="{FF2B5EF4-FFF2-40B4-BE49-F238E27FC236}">
                <a16:creationId xmlns:a16="http://schemas.microsoft.com/office/drawing/2014/main" id="{99E72BA8-BCC7-20BB-EF0B-FB5979020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46" b="49976"/>
          <a:stretch/>
        </p:blipFill>
        <p:spPr bwMode="auto">
          <a:xfrm>
            <a:off x="6096000" y="2021001"/>
            <a:ext cx="5553339" cy="3318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QuadreDeText 7">
            <a:extLst>
              <a:ext uri="{FF2B5EF4-FFF2-40B4-BE49-F238E27FC236}">
                <a16:creationId xmlns:a16="http://schemas.microsoft.com/office/drawing/2014/main" id="{36953C7D-A991-33E9-1E19-7452E98B579D}"/>
              </a:ext>
            </a:extLst>
          </p:cNvPr>
          <p:cNvSpPr txBox="1"/>
          <p:nvPr/>
        </p:nvSpPr>
        <p:spPr>
          <a:xfrm>
            <a:off x="579799" y="5741370"/>
            <a:ext cx="26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Source: World Bank, 1992.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141517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7FB9DEAD-4124-DAC1-C42C-8DF1E9332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10515600" cy="1325563"/>
          </a:xfrm>
        </p:spPr>
        <p:txBody>
          <a:bodyPr/>
          <a:lstStyle/>
          <a:p>
            <a:r>
              <a:rPr lang="fr-FR" dirty="0"/>
              <a:t>« </a:t>
            </a:r>
            <a:r>
              <a:rPr lang="fr-FR" dirty="0" err="1"/>
              <a:t>Decoupling</a:t>
            </a:r>
            <a:r>
              <a:rPr lang="fr-FR" dirty="0"/>
              <a:t> »: Découpler PIB et émissions</a:t>
            </a:r>
            <a:endParaRPr lang="ca-ES" dirty="0"/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CEC99FCA-A0F1-6439-FAA8-514E38276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/>
              <a:t>07/02/2025</a:t>
            </a:r>
          </a:p>
        </p:txBody>
      </p:sp>
      <p:sp>
        <p:nvSpPr>
          <p:cNvPr id="5" name="Contenidor de número de diapositiva 4">
            <a:extLst>
              <a:ext uri="{FF2B5EF4-FFF2-40B4-BE49-F238E27FC236}">
                <a16:creationId xmlns:a16="http://schemas.microsoft.com/office/drawing/2014/main" id="{25B08D00-38B3-D722-DD57-2FBA8638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9AFB-012A-480A-85D4-207DFEC6607F}" type="slidenum">
              <a:rPr lang="ca-ES" smtClean="0"/>
              <a:t>18</a:t>
            </a:fld>
            <a:endParaRPr lang="ca-ES"/>
          </a:p>
        </p:txBody>
      </p:sp>
      <p:pic>
        <p:nvPicPr>
          <p:cNvPr id="6" name="Picture 2" descr="Test for green growth - absolute vs relative decoupling - Positive Money">
            <a:extLst>
              <a:ext uri="{FF2B5EF4-FFF2-40B4-BE49-F238E27FC236}">
                <a16:creationId xmlns:a16="http://schemas.microsoft.com/office/drawing/2014/main" id="{8A2CC667-15BA-8875-075A-131B095F1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198" y="1462088"/>
            <a:ext cx="8901604" cy="47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46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D9ED14E5-E118-EB03-682F-CA3C45FAC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513" y="862497"/>
            <a:ext cx="11232974" cy="3788229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Une « croissance verte » est-elle possible ? Est-il possible de découpler croissance économique et impacts environnementaux?</a:t>
            </a:r>
            <a:endParaRPr lang="ca-ES" dirty="0"/>
          </a:p>
        </p:txBody>
      </p:sp>
      <p:sp>
        <p:nvSpPr>
          <p:cNvPr id="5" name="Contenidor de número de diapositiva 4">
            <a:extLst>
              <a:ext uri="{FF2B5EF4-FFF2-40B4-BE49-F238E27FC236}">
                <a16:creationId xmlns:a16="http://schemas.microsoft.com/office/drawing/2014/main" id="{82A485A5-FBBA-A1D7-EDC0-5D77118D1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9AFB-012A-480A-85D4-207DFEC6607F}" type="slidenum">
              <a:rPr lang="ca-ES" smtClean="0"/>
              <a:t>19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879942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ol 5">
            <a:extLst>
              <a:ext uri="{FF2B5EF4-FFF2-40B4-BE49-F238E27FC236}">
                <a16:creationId xmlns:a16="http://schemas.microsoft.com/office/drawing/2014/main" id="{CEC7D2DC-2C62-24E5-DC88-F6B6E3A1C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Introduction au débat croissance-vs-environnement </a:t>
            </a:r>
            <a:endParaRPr lang="ca-ES" b="1" dirty="0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DBCC3806-E829-DE5F-4241-4B3A91237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fr-FR" sz="3600" dirty="0"/>
              <a:t>Introduction : Contexte politique et scientifique</a:t>
            </a:r>
          </a:p>
          <a:p>
            <a:pPr marL="742950" indent="-742950">
              <a:buFont typeface="+mj-lt"/>
              <a:buAutoNum type="arabicPeriod"/>
            </a:pPr>
            <a:r>
              <a:rPr lang="fr-FR" sz="3600" dirty="0"/>
              <a:t>Brève histoire du débat croissance-vs-environnement</a:t>
            </a:r>
          </a:p>
          <a:p>
            <a:pPr marL="742950" indent="-742950">
              <a:buFont typeface="+mj-lt"/>
              <a:buAutoNum type="arabicPeriod"/>
            </a:pPr>
            <a:r>
              <a:rPr lang="fr-FR" sz="3600" dirty="0"/>
              <a:t>Le débat croissance / environnement: différentes positions</a:t>
            </a:r>
          </a:p>
          <a:p>
            <a:pPr marL="742950" indent="-742950">
              <a:buFont typeface="+mj-lt"/>
              <a:buAutoNum type="arabicPeriod"/>
            </a:pPr>
            <a:r>
              <a:rPr lang="fr-FR" sz="3600" dirty="0"/>
              <a:t>Discussion: faisabilité et acceptabilité des alternatives à la croissance</a:t>
            </a:r>
            <a:endParaRPr lang="ca-ES" sz="3600" dirty="0"/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8E24B3C6-F95D-1D27-54D7-3FC39882F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 dirty="0"/>
              <a:t>07/02/2025</a:t>
            </a:r>
          </a:p>
        </p:txBody>
      </p:sp>
      <p:sp>
        <p:nvSpPr>
          <p:cNvPr id="5" name="Contenidor de número de diapositiva 4">
            <a:extLst>
              <a:ext uri="{FF2B5EF4-FFF2-40B4-BE49-F238E27FC236}">
                <a16:creationId xmlns:a16="http://schemas.microsoft.com/office/drawing/2014/main" id="{AFA947B1-64E7-71B9-5726-8381BAE9B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9AFB-012A-480A-85D4-207DFEC6607F}" type="slidenum">
              <a:rPr lang="ca-ES" smtClean="0"/>
              <a:t>2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28661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data 1">
            <a:extLst>
              <a:ext uri="{FF2B5EF4-FFF2-40B4-BE49-F238E27FC236}">
                <a16:creationId xmlns:a16="http://schemas.microsoft.com/office/drawing/2014/main" id="{0B60AC8F-D387-807F-D0B7-12D6F5B9E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/>
              <a:t>07/02/2025</a:t>
            </a:r>
          </a:p>
        </p:txBody>
      </p:sp>
      <p:sp>
        <p:nvSpPr>
          <p:cNvPr id="3" name="Contenidor de número de diapositiva 2">
            <a:extLst>
              <a:ext uri="{FF2B5EF4-FFF2-40B4-BE49-F238E27FC236}">
                <a16:creationId xmlns:a16="http://schemas.microsoft.com/office/drawing/2014/main" id="{0CF0899F-0210-320A-CAA9-C6ED972C0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9AFB-012A-480A-85D4-207DFEC6607F}" type="slidenum">
              <a:rPr lang="ca-ES" smtClean="0"/>
              <a:t>20</a:t>
            </a:fld>
            <a:endParaRPr lang="ca-ES"/>
          </a:p>
        </p:txBody>
      </p:sp>
      <p:sp>
        <p:nvSpPr>
          <p:cNvPr id="5" name="QuadreDeText 4">
            <a:extLst>
              <a:ext uri="{FF2B5EF4-FFF2-40B4-BE49-F238E27FC236}">
                <a16:creationId xmlns:a16="http://schemas.microsoft.com/office/drawing/2014/main" id="{DED941B9-7C85-9B45-0B26-F972AEF2A124}"/>
              </a:ext>
            </a:extLst>
          </p:cNvPr>
          <p:cNvSpPr txBox="1"/>
          <p:nvPr/>
        </p:nvSpPr>
        <p:spPr>
          <a:xfrm>
            <a:off x="7532914" y="1443840"/>
            <a:ext cx="4292404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/>
              <a:t>“The emission reductions that high-income countries achieved through absolute decoupling fall far short of Paris-compliant rates. At the achieved rates, these countries would on average take more than 220 years to reduce their emissions by 95%, emitting 27 times their remaining 1·5°C fair-shares in the process.”</a:t>
            </a:r>
            <a:endParaRPr lang="ca-ES" sz="2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ECE0E7-C55D-6B34-FD28-3FC3BBBE8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25" y="664014"/>
            <a:ext cx="6768749" cy="5529971"/>
          </a:xfrm>
          <a:prstGeom prst="rect">
            <a:avLst/>
          </a:prstGeom>
        </p:spPr>
      </p:pic>
      <p:sp>
        <p:nvSpPr>
          <p:cNvPr id="6" name="QuadreDeText 5">
            <a:extLst>
              <a:ext uri="{FF2B5EF4-FFF2-40B4-BE49-F238E27FC236}">
                <a16:creationId xmlns:a16="http://schemas.microsoft.com/office/drawing/2014/main" id="{B9FCD6BD-5AC5-D52B-C7D3-11DC9691E0DE}"/>
              </a:ext>
            </a:extLst>
          </p:cNvPr>
          <p:cNvSpPr txBox="1"/>
          <p:nvPr/>
        </p:nvSpPr>
        <p:spPr>
          <a:xfrm>
            <a:off x="7315199" y="310071"/>
            <a:ext cx="47278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/>
              <a:t>Vogel et </a:t>
            </a:r>
            <a:r>
              <a:rPr lang="fr-FR" sz="4000" b="1" dirty="0" err="1"/>
              <a:t>Hickel</a:t>
            </a:r>
            <a:r>
              <a:rPr lang="fr-FR" sz="4000" b="1" dirty="0"/>
              <a:t>, 2023</a:t>
            </a:r>
            <a:endParaRPr lang="ca-ES" sz="4000" b="1" dirty="0"/>
          </a:p>
        </p:txBody>
      </p:sp>
    </p:spTree>
    <p:extLst>
      <p:ext uri="{BB962C8B-B14F-4D97-AF65-F5344CB8AC3E}">
        <p14:creationId xmlns:p14="http://schemas.microsoft.com/office/powerpoint/2010/main" val="317974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data 1">
            <a:extLst>
              <a:ext uri="{FF2B5EF4-FFF2-40B4-BE49-F238E27FC236}">
                <a16:creationId xmlns:a16="http://schemas.microsoft.com/office/drawing/2014/main" id="{BC94D566-1F32-2B22-48B2-26CEFCB05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/>
              <a:t>07/02/2025</a:t>
            </a:r>
          </a:p>
        </p:txBody>
      </p:sp>
      <p:sp>
        <p:nvSpPr>
          <p:cNvPr id="3" name="Contenidor de número de diapositiva 2">
            <a:extLst>
              <a:ext uri="{FF2B5EF4-FFF2-40B4-BE49-F238E27FC236}">
                <a16:creationId xmlns:a16="http://schemas.microsoft.com/office/drawing/2014/main" id="{0F2AB80C-0920-7EED-D610-0FA340BE7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9AFB-012A-480A-85D4-207DFEC6607F}" type="slidenum">
              <a:rPr lang="ca-ES" smtClean="0"/>
              <a:t>21</a:t>
            </a:fld>
            <a:endParaRPr lang="ca-E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270A5F6-C8AC-D66A-42F9-284702AF0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624" y="271956"/>
            <a:ext cx="9678751" cy="5992061"/>
          </a:xfrm>
          <a:prstGeom prst="rect">
            <a:avLst/>
          </a:prstGeom>
        </p:spPr>
      </p:pic>
      <p:sp>
        <p:nvSpPr>
          <p:cNvPr id="5" name="QuadreDeText 4">
            <a:extLst>
              <a:ext uri="{FF2B5EF4-FFF2-40B4-BE49-F238E27FC236}">
                <a16:creationId xmlns:a16="http://schemas.microsoft.com/office/drawing/2014/main" id="{1CED3167-F6B4-2CB8-2457-6C38395FFD9C}"/>
              </a:ext>
            </a:extLst>
          </p:cNvPr>
          <p:cNvSpPr txBox="1"/>
          <p:nvPr/>
        </p:nvSpPr>
        <p:spPr>
          <a:xfrm>
            <a:off x="8035515" y="6264017"/>
            <a:ext cx="2229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Vogel et </a:t>
            </a:r>
            <a:r>
              <a:rPr lang="fr-FR" dirty="0" err="1"/>
              <a:t>Hickel</a:t>
            </a:r>
            <a:r>
              <a:rPr lang="fr-FR" dirty="0"/>
              <a:t> (2023)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721403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ol 3">
            <a:extLst>
              <a:ext uri="{FF2B5EF4-FFF2-40B4-BE49-F238E27FC236}">
                <a16:creationId xmlns:a16="http://schemas.microsoft.com/office/drawing/2014/main" id="{DA8B3DE1-89BF-F1BB-920B-75BB0DC17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04" y="5485"/>
            <a:ext cx="10515600" cy="1325563"/>
          </a:xfrm>
        </p:spPr>
        <p:txBody>
          <a:bodyPr/>
          <a:lstStyle/>
          <a:p>
            <a:r>
              <a:rPr lang="fr-FR" dirty="0"/>
              <a:t>Post-</a:t>
            </a:r>
            <a:r>
              <a:rPr lang="fr-FR" dirty="0" err="1"/>
              <a:t>growth</a:t>
            </a:r>
            <a:endParaRPr lang="ca-ES" dirty="0"/>
          </a:p>
        </p:txBody>
      </p:sp>
      <p:sp>
        <p:nvSpPr>
          <p:cNvPr id="2" name="Contenidor de data 1">
            <a:extLst>
              <a:ext uri="{FF2B5EF4-FFF2-40B4-BE49-F238E27FC236}">
                <a16:creationId xmlns:a16="http://schemas.microsoft.com/office/drawing/2014/main" id="{9EE5A706-5B9C-B7A9-61C3-5CDF0400D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/>
              <a:t>07/02/2025</a:t>
            </a:r>
          </a:p>
        </p:txBody>
      </p:sp>
      <p:sp>
        <p:nvSpPr>
          <p:cNvPr id="3" name="Contenidor de número de diapositiva 2">
            <a:extLst>
              <a:ext uri="{FF2B5EF4-FFF2-40B4-BE49-F238E27FC236}">
                <a16:creationId xmlns:a16="http://schemas.microsoft.com/office/drawing/2014/main" id="{3C6E8621-A2A0-2F82-F726-59E7C0E41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9AFB-012A-480A-85D4-207DFEC6607F}" type="slidenum">
              <a:rPr lang="ca-ES" smtClean="0"/>
              <a:t>22</a:t>
            </a:fld>
            <a:endParaRPr lang="ca-ES"/>
          </a:p>
        </p:txBody>
      </p:sp>
      <p:pic>
        <p:nvPicPr>
          <p:cNvPr id="6" name="Picture 2" descr="PDF] DEGROWTH: A Vocabulary for a New Era (E-BOOK)">
            <a:extLst>
              <a:ext uri="{FF2B5EF4-FFF2-40B4-BE49-F238E27FC236}">
                <a16:creationId xmlns:a16="http://schemas.microsoft.com/office/drawing/2014/main" id="{E29FEFA0-F2C9-D342-8120-AA57D921C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95" y="1108524"/>
            <a:ext cx="1776737" cy="229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78A6FAB5-C282-584F-2958-2977248DA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497" y="992408"/>
            <a:ext cx="4424975" cy="2053696"/>
          </a:xfrm>
          <a:prstGeom prst="rect">
            <a:avLst/>
          </a:prstGeom>
        </p:spPr>
      </p:pic>
      <p:pic>
        <p:nvPicPr>
          <p:cNvPr id="8" name="Picture 4" descr="Prosperity without Growth: Economics for a Finite Planet: Amazon.co.uk:  Jackson, Tim: 8601404351532: Books">
            <a:extLst>
              <a:ext uri="{FF2B5EF4-FFF2-40B4-BE49-F238E27FC236}">
                <a16:creationId xmlns:a16="http://schemas.microsoft.com/office/drawing/2014/main" id="{FF925BF1-002F-53E3-1D4B-52B208065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183" y="1150613"/>
            <a:ext cx="1600405" cy="229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Doughnut (economic model) - Wikipedia">
            <a:extLst>
              <a:ext uri="{FF2B5EF4-FFF2-40B4-BE49-F238E27FC236}">
                <a16:creationId xmlns:a16="http://schemas.microsoft.com/office/drawing/2014/main" id="{12D32224-C815-1B40-ABB2-E968B9FE6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298" y="3928760"/>
            <a:ext cx="2246999" cy="220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Towars an EU Wellbeing Economy | WWF">
            <a:extLst>
              <a:ext uri="{FF2B5EF4-FFF2-40B4-BE49-F238E27FC236}">
                <a16:creationId xmlns:a16="http://schemas.microsoft.com/office/drawing/2014/main" id="{085FD93B-1D3A-43B8-C04B-2FA36D4E0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692785"/>
            <a:ext cx="5541963" cy="277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AD940794-69A7-D2F3-4794-0F15331CD0D2}"/>
              </a:ext>
            </a:extLst>
          </p:cNvPr>
          <p:cNvSpPr txBox="1">
            <a:spLocks/>
          </p:cNvSpPr>
          <p:nvPr/>
        </p:nvSpPr>
        <p:spPr>
          <a:xfrm>
            <a:off x="644841" y="3450045"/>
            <a:ext cx="1342043" cy="43662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+mn-lt"/>
                <a:ea typeface="Tahoma" panose="020B0604030504040204" pitchFamily="34" charset="0"/>
                <a:cs typeface="HelveticaNowDisplay Regular" panose="020B0504030202020204" pitchFamily="34" charset="0"/>
              </a:rPr>
              <a:t>Degrowth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B362940D-E72B-DEB3-84F1-226153293E89}"/>
              </a:ext>
            </a:extLst>
          </p:cNvPr>
          <p:cNvSpPr txBox="1">
            <a:spLocks/>
          </p:cNvSpPr>
          <p:nvPr/>
        </p:nvSpPr>
        <p:spPr>
          <a:xfrm>
            <a:off x="3595127" y="3450044"/>
            <a:ext cx="1700669" cy="43662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+mn-lt"/>
                <a:ea typeface="Tahoma" panose="020B0604030504040204" pitchFamily="34" charset="0"/>
                <a:cs typeface="HelveticaNowDisplay Regular" panose="020B0504030202020204" pitchFamily="34" charset="0"/>
              </a:rPr>
              <a:t>Post-growth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74871360-EB07-7257-CF15-B58409912026}"/>
              </a:ext>
            </a:extLst>
          </p:cNvPr>
          <p:cNvSpPr txBox="1">
            <a:spLocks/>
          </p:cNvSpPr>
          <p:nvPr/>
        </p:nvSpPr>
        <p:spPr>
          <a:xfrm>
            <a:off x="1818145" y="6175011"/>
            <a:ext cx="2634467" cy="43662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+mn-lt"/>
                <a:ea typeface="Tahoma" panose="020B0604030504040204" pitchFamily="34" charset="0"/>
                <a:cs typeface="HelveticaNowDisplay Regular" panose="020B0504030202020204" pitchFamily="34" charset="0"/>
              </a:rPr>
              <a:t>Doughnut Economics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BE7CBF7-A252-7200-A4B7-E619FF5BB137}"/>
              </a:ext>
            </a:extLst>
          </p:cNvPr>
          <p:cNvSpPr txBox="1">
            <a:spLocks/>
          </p:cNvSpPr>
          <p:nvPr/>
        </p:nvSpPr>
        <p:spPr>
          <a:xfrm>
            <a:off x="7549747" y="6481543"/>
            <a:ext cx="2634467" cy="43662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+mn-lt"/>
                <a:ea typeface="Tahoma" panose="020B0604030504040204" pitchFamily="34" charset="0"/>
                <a:cs typeface="HelveticaNowDisplay Regular" panose="020B0504030202020204" pitchFamily="34" charset="0"/>
              </a:rPr>
              <a:t>Wellbeing Economy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56B2B41B-CA3D-72B1-D4F4-731EB06F8203}"/>
              </a:ext>
            </a:extLst>
          </p:cNvPr>
          <p:cNvSpPr txBox="1">
            <a:spLocks/>
          </p:cNvSpPr>
          <p:nvPr/>
        </p:nvSpPr>
        <p:spPr>
          <a:xfrm>
            <a:off x="8288294" y="3133859"/>
            <a:ext cx="1342043" cy="43662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+mn-lt"/>
                <a:ea typeface="Tahoma" panose="020B0604030504040204" pitchFamily="34" charset="0"/>
                <a:cs typeface="HelveticaNowDisplay Regular" panose="020B0504030202020204" pitchFamily="34" charset="0"/>
              </a:rPr>
              <a:t>A-growth</a:t>
            </a:r>
          </a:p>
        </p:txBody>
      </p:sp>
    </p:spTree>
    <p:extLst>
      <p:ext uri="{BB962C8B-B14F-4D97-AF65-F5344CB8AC3E}">
        <p14:creationId xmlns:p14="http://schemas.microsoft.com/office/powerpoint/2010/main" val="399745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131831C2-04CE-E795-0E69-C8AC31807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753" y="423604"/>
            <a:ext cx="10515600" cy="1325563"/>
          </a:xfrm>
        </p:spPr>
        <p:txBody>
          <a:bodyPr/>
          <a:lstStyle/>
          <a:p>
            <a:r>
              <a:rPr lang="fr-FR" dirty="0"/>
              <a:t>Décroissance</a:t>
            </a:r>
            <a:endParaRPr lang="ca-ES" dirty="0"/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6A728E72-83D2-FAA5-2ED5-A0E58AD1D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/>
              <a:t>07/02/2025</a:t>
            </a:r>
          </a:p>
        </p:txBody>
      </p:sp>
      <p:sp>
        <p:nvSpPr>
          <p:cNvPr id="5" name="Contenidor de número de diapositiva 4">
            <a:extLst>
              <a:ext uri="{FF2B5EF4-FFF2-40B4-BE49-F238E27FC236}">
                <a16:creationId xmlns:a16="http://schemas.microsoft.com/office/drawing/2014/main" id="{B9FB6545-2A45-5D17-A2F7-0E9F95B93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9AFB-012A-480A-85D4-207DFEC6607F}" type="slidenum">
              <a:rPr lang="ca-ES" smtClean="0"/>
              <a:t>23</a:t>
            </a:fld>
            <a:endParaRPr lang="ca-ES"/>
          </a:p>
        </p:txBody>
      </p:sp>
      <p:sp>
        <p:nvSpPr>
          <p:cNvPr id="7" name="QuadreDeText 6">
            <a:extLst>
              <a:ext uri="{FF2B5EF4-FFF2-40B4-BE49-F238E27FC236}">
                <a16:creationId xmlns:a16="http://schemas.microsoft.com/office/drawing/2014/main" id="{26E54ADD-EA20-1009-9E85-2EBA53C82317}"/>
              </a:ext>
            </a:extLst>
          </p:cNvPr>
          <p:cNvSpPr txBox="1"/>
          <p:nvPr/>
        </p:nvSpPr>
        <p:spPr>
          <a:xfrm>
            <a:off x="946298" y="2459504"/>
            <a:ext cx="10407502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HelveticaNowDisplay Regular" panose="020B0504030202020204" pitchFamily="34" charset="0"/>
              </a:rPr>
              <a:t>“an equitable downscaling of production and consumption that increases human well-being and enhances ecological conditions at the local and global level, in the short and long term” (Schneider et al., 2010)</a:t>
            </a:r>
            <a:endParaRPr lang="ca-ES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54332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DD4128E4-99EE-A57F-C1C6-91300C6D6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Décroissance</a:t>
            </a:r>
            <a:endParaRPr lang="ca-ES" dirty="0"/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09FE0F09-16E6-94F3-872C-4CA032C68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/>
              <a:t>07/02/2025</a:t>
            </a:r>
          </a:p>
        </p:txBody>
      </p:sp>
      <p:sp>
        <p:nvSpPr>
          <p:cNvPr id="5" name="Contenidor de número de diapositiva 4">
            <a:extLst>
              <a:ext uri="{FF2B5EF4-FFF2-40B4-BE49-F238E27FC236}">
                <a16:creationId xmlns:a16="http://schemas.microsoft.com/office/drawing/2014/main" id="{02C4B829-F318-BC17-EC75-B3A6BEC23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9AFB-012A-480A-85D4-207DFEC6607F}" type="slidenum">
              <a:rPr lang="ca-ES" smtClean="0"/>
              <a:t>24</a:t>
            </a:fld>
            <a:endParaRPr lang="ca-ES"/>
          </a:p>
        </p:txBody>
      </p:sp>
      <p:sp>
        <p:nvSpPr>
          <p:cNvPr id="6" name="Contenidor de contingut 2">
            <a:extLst>
              <a:ext uri="{FF2B5EF4-FFF2-40B4-BE49-F238E27FC236}">
                <a16:creationId xmlns:a16="http://schemas.microsoft.com/office/drawing/2014/main" id="{B8B0C6C0-74BF-1A7F-2F13-3C2A53277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0686"/>
            <a:ext cx="10515600" cy="264004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fr-FR" sz="3500" dirty="0"/>
              <a:t> La croissance économique serait fondamentalement nuisible en termes environnementaux et sociaux.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ca-ES" sz="3500" dirty="0"/>
              <a:t> </a:t>
            </a:r>
            <a:r>
              <a:rPr lang="ca-ES" sz="3500" dirty="0" err="1"/>
              <a:t>Découpler</a:t>
            </a:r>
            <a:r>
              <a:rPr lang="ca-ES" sz="3500" dirty="0"/>
              <a:t> </a:t>
            </a:r>
            <a:r>
              <a:rPr lang="ca-ES" sz="3500" dirty="0" err="1"/>
              <a:t>croissance</a:t>
            </a:r>
            <a:r>
              <a:rPr lang="ca-ES" sz="3500" dirty="0"/>
              <a:t> et </a:t>
            </a:r>
            <a:r>
              <a:rPr lang="ca-ES" sz="3500" dirty="0" err="1"/>
              <a:t>émissions</a:t>
            </a:r>
            <a:r>
              <a:rPr lang="ca-ES" sz="3500" dirty="0"/>
              <a:t> </a:t>
            </a:r>
            <a:r>
              <a:rPr lang="ca-ES" sz="3500" dirty="0" err="1"/>
              <a:t>n’est</a:t>
            </a:r>
            <a:r>
              <a:rPr lang="ca-ES" sz="3500" dirty="0"/>
              <a:t> pas </a:t>
            </a:r>
            <a:r>
              <a:rPr lang="ca-ES" sz="3500" dirty="0" err="1"/>
              <a:t>faisable</a:t>
            </a:r>
            <a:r>
              <a:rPr lang="ca-ES" sz="350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ca-ES" sz="3500" dirty="0"/>
              <a:t> </a:t>
            </a:r>
            <a:r>
              <a:rPr lang="ca-ES" sz="3500" dirty="0" err="1"/>
              <a:t>L’objectif</a:t>
            </a:r>
            <a:r>
              <a:rPr lang="ca-ES" sz="3500" dirty="0"/>
              <a:t> de </a:t>
            </a:r>
            <a:r>
              <a:rPr lang="ca-ES" sz="3500" dirty="0" err="1"/>
              <a:t>croissance</a:t>
            </a:r>
            <a:r>
              <a:rPr lang="ca-ES" sz="3500" dirty="0"/>
              <a:t> </a:t>
            </a:r>
            <a:r>
              <a:rPr lang="ca-ES" sz="3500" dirty="0" err="1"/>
              <a:t>économique</a:t>
            </a:r>
            <a:r>
              <a:rPr lang="ca-ES" sz="3500" dirty="0"/>
              <a:t> </a:t>
            </a:r>
            <a:r>
              <a:rPr lang="ca-ES" sz="3500" dirty="0" err="1"/>
              <a:t>doit</a:t>
            </a:r>
            <a:r>
              <a:rPr lang="ca-ES" sz="3500" dirty="0"/>
              <a:t> </a:t>
            </a:r>
            <a:r>
              <a:rPr lang="ca-ES" sz="3500" dirty="0" err="1"/>
              <a:t>être</a:t>
            </a:r>
            <a:r>
              <a:rPr lang="ca-ES" sz="3500" dirty="0"/>
              <a:t> </a:t>
            </a:r>
            <a:r>
              <a:rPr lang="ca-ES" sz="3500" dirty="0" err="1"/>
              <a:t>abandonné</a:t>
            </a:r>
            <a:r>
              <a:rPr lang="ca-ES" sz="3500" dirty="0"/>
              <a:t> au profit </a:t>
            </a:r>
            <a:r>
              <a:rPr lang="ca-ES" sz="3500" dirty="0" err="1"/>
              <a:t>d’objectifs</a:t>
            </a:r>
            <a:r>
              <a:rPr lang="ca-ES" sz="3500" dirty="0"/>
              <a:t> </a:t>
            </a:r>
            <a:r>
              <a:rPr lang="ca-ES" sz="3500" dirty="0" err="1"/>
              <a:t>environnementaux</a:t>
            </a:r>
            <a:r>
              <a:rPr lang="ca-ES" sz="3500" dirty="0"/>
              <a:t> et </a:t>
            </a:r>
            <a:r>
              <a:rPr lang="ca-ES" sz="3500" dirty="0" err="1"/>
              <a:t>sociaux</a:t>
            </a:r>
            <a:r>
              <a:rPr lang="ca-ES" sz="350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ca-ES" sz="3500" dirty="0"/>
              <a:t> </a:t>
            </a:r>
            <a:r>
              <a:rPr lang="ca-ES" sz="3500" dirty="0" err="1"/>
              <a:t>Faut-il</a:t>
            </a:r>
            <a:r>
              <a:rPr lang="ca-ES" sz="3500" dirty="0"/>
              <a:t> </a:t>
            </a:r>
            <a:r>
              <a:rPr lang="ca-ES" sz="3500" dirty="0" err="1"/>
              <a:t>nécessairement</a:t>
            </a:r>
            <a:r>
              <a:rPr lang="ca-ES" sz="3500" dirty="0"/>
              <a:t> </a:t>
            </a:r>
            <a:r>
              <a:rPr lang="ca-ES" sz="3500" dirty="0" err="1"/>
              <a:t>diminuer</a:t>
            </a:r>
            <a:r>
              <a:rPr lang="ca-ES" sz="3500" dirty="0"/>
              <a:t> </a:t>
            </a:r>
            <a:r>
              <a:rPr lang="ca-ES" sz="3500" dirty="0" err="1"/>
              <a:t>le</a:t>
            </a:r>
            <a:r>
              <a:rPr lang="ca-ES" sz="3500" dirty="0"/>
              <a:t> PIB?</a:t>
            </a:r>
          </a:p>
          <a:p>
            <a:pPr>
              <a:buFont typeface="Wingdings" panose="05000000000000000000" pitchFamily="2" charset="2"/>
              <a:buChar char="Ø"/>
            </a:pPr>
            <a:endParaRPr lang="ca-ES" sz="3500" dirty="0"/>
          </a:p>
          <a:p>
            <a:pPr marL="0" indent="0">
              <a:buNone/>
            </a:pPr>
            <a:endParaRPr lang="ca-ES" sz="3500" dirty="0"/>
          </a:p>
        </p:txBody>
      </p:sp>
    </p:spTree>
    <p:extLst>
      <p:ext uri="{BB962C8B-B14F-4D97-AF65-F5344CB8AC3E}">
        <p14:creationId xmlns:p14="http://schemas.microsoft.com/office/powerpoint/2010/main" val="73484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D35A2-067F-B4EB-5840-AC5B25CB2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9D54B86E-3FAC-BD69-9AFD-E33C1EBF8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degrowth</a:t>
            </a:r>
            <a:r>
              <a:rPr lang="fr-FR" dirty="0"/>
              <a:t> </a:t>
            </a:r>
            <a:r>
              <a:rPr lang="fr-FR" dirty="0" err="1"/>
              <a:t>mean</a:t>
            </a:r>
            <a:r>
              <a:rPr lang="fr-FR" dirty="0"/>
              <a:t>? (</a:t>
            </a:r>
            <a:r>
              <a:rPr lang="fr-FR" dirty="0" err="1"/>
              <a:t>Hickel</a:t>
            </a:r>
            <a:r>
              <a:rPr lang="fr-FR" dirty="0"/>
              <a:t>, 2021)</a:t>
            </a:r>
            <a:endParaRPr lang="ca-ES" dirty="0"/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C171E802-6F71-3548-3E0C-CF7178494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/>
              <a:t>07/02/2025</a:t>
            </a:r>
          </a:p>
        </p:txBody>
      </p:sp>
      <p:sp>
        <p:nvSpPr>
          <p:cNvPr id="5" name="Contenidor de número de diapositiva 4">
            <a:extLst>
              <a:ext uri="{FF2B5EF4-FFF2-40B4-BE49-F238E27FC236}">
                <a16:creationId xmlns:a16="http://schemas.microsoft.com/office/drawing/2014/main" id="{3952771A-9360-E1AA-E7D0-1F62DF752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9AFB-012A-480A-85D4-207DFEC6607F}" type="slidenum">
              <a:rPr lang="ca-ES" smtClean="0"/>
              <a:t>25</a:t>
            </a:fld>
            <a:endParaRPr lang="ca-ES"/>
          </a:p>
        </p:txBody>
      </p:sp>
      <p:sp>
        <p:nvSpPr>
          <p:cNvPr id="6" name="Contenidor de contingut 2">
            <a:extLst>
              <a:ext uri="{FF2B5EF4-FFF2-40B4-BE49-F238E27FC236}">
                <a16:creationId xmlns:a16="http://schemas.microsoft.com/office/drawing/2014/main" id="{ED8738D9-4440-03E5-5151-F1B81F56C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0686"/>
            <a:ext cx="10515600" cy="4330626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 </a:t>
            </a:r>
            <a:r>
              <a:rPr lang="en-US" sz="3800" dirty="0"/>
              <a:t>“Degrowth is a planned reduction of energy and resource use designed to bring the economy back into balance with the living world in a way that reduces inequality and improves human well-being”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800" dirty="0"/>
              <a:t> </a:t>
            </a:r>
            <a:r>
              <a:rPr lang="en-US" sz="3800" dirty="0" err="1"/>
              <a:t>Réduction</a:t>
            </a:r>
            <a:r>
              <a:rPr lang="en-US" sz="3800" dirty="0"/>
              <a:t> de </a:t>
            </a:r>
            <a:r>
              <a:rPr lang="en-US" sz="3800" dirty="0" err="1"/>
              <a:t>l’utilisation</a:t>
            </a:r>
            <a:r>
              <a:rPr lang="en-US" sz="3800" dirty="0"/>
              <a:t> </a:t>
            </a:r>
            <a:r>
              <a:rPr lang="en-US" sz="3800" dirty="0" err="1"/>
              <a:t>d’énergie</a:t>
            </a:r>
            <a:r>
              <a:rPr lang="en-US" sz="3800" dirty="0"/>
              <a:t> et de </a:t>
            </a:r>
            <a:r>
              <a:rPr lang="en-US" sz="3800" dirty="0" err="1"/>
              <a:t>ressources</a:t>
            </a:r>
            <a:r>
              <a:rPr lang="en-US" sz="3800" dirty="0"/>
              <a:t>, plus </a:t>
            </a:r>
            <a:r>
              <a:rPr lang="en-US" sz="3800" dirty="0" err="1"/>
              <a:t>qu’une</a:t>
            </a:r>
            <a:r>
              <a:rPr lang="en-US" sz="3800" dirty="0"/>
              <a:t> reduction du PIB.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800" dirty="0"/>
              <a:t> Une </a:t>
            </a:r>
            <a:r>
              <a:rPr lang="en-US" sz="3800" dirty="0" err="1"/>
              <a:t>récession</a:t>
            </a:r>
            <a:r>
              <a:rPr lang="en-US" sz="3800" dirty="0"/>
              <a:t> </a:t>
            </a:r>
            <a:r>
              <a:rPr lang="en-US" sz="3800" dirty="0" err="1"/>
              <a:t>n’est</a:t>
            </a:r>
            <a:r>
              <a:rPr lang="en-US" sz="3800" dirty="0"/>
              <a:t> pas </a:t>
            </a:r>
            <a:r>
              <a:rPr lang="en-US" sz="3800" dirty="0" err="1"/>
              <a:t>une</a:t>
            </a:r>
            <a:r>
              <a:rPr lang="en-US" sz="3800" dirty="0"/>
              <a:t> </a:t>
            </a:r>
            <a:r>
              <a:rPr lang="en-US" sz="3800" dirty="0" err="1"/>
              <a:t>décroissance</a:t>
            </a:r>
            <a:r>
              <a:rPr lang="en-US" sz="3800" dirty="0"/>
              <a:t> : </a:t>
            </a:r>
            <a:r>
              <a:rPr lang="en-US" sz="3800" dirty="0" err="1"/>
              <a:t>une</a:t>
            </a:r>
            <a:r>
              <a:rPr lang="en-US" sz="3800" dirty="0"/>
              <a:t> politique de </a:t>
            </a:r>
            <a:r>
              <a:rPr lang="en-US" sz="3800" dirty="0" err="1"/>
              <a:t>décroissance</a:t>
            </a:r>
            <a:r>
              <a:rPr lang="en-US" sz="3800" dirty="0"/>
              <a:t> doit </a:t>
            </a:r>
            <a:r>
              <a:rPr lang="en-US" sz="3800" dirty="0" err="1"/>
              <a:t>être</a:t>
            </a:r>
            <a:r>
              <a:rPr lang="en-US" sz="3800" dirty="0"/>
              <a:t> </a:t>
            </a:r>
            <a:r>
              <a:rPr lang="en-US" sz="3800" dirty="0" err="1"/>
              <a:t>planifiée</a:t>
            </a:r>
            <a:r>
              <a:rPr lang="en-US" sz="3800" dirty="0"/>
              <a:t>, </a:t>
            </a:r>
            <a:r>
              <a:rPr lang="en-US" sz="3800" dirty="0" err="1"/>
              <a:t>alors</a:t>
            </a:r>
            <a:r>
              <a:rPr lang="en-US" sz="3800" dirty="0"/>
              <a:t> </a:t>
            </a:r>
            <a:r>
              <a:rPr lang="en-US" sz="3800" dirty="0" err="1"/>
              <a:t>qu’une</a:t>
            </a:r>
            <a:r>
              <a:rPr lang="en-US" sz="3800" dirty="0"/>
              <a:t> recession a lieu </a:t>
            </a:r>
            <a:r>
              <a:rPr lang="en-US" sz="3800" dirty="0" err="1"/>
              <a:t>lorsqu’une</a:t>
            </a:r>
            <a:r>
              <a:rPr lang="en-US" sz="3800" dirty="0"/>
              <a:t> </a:t>
            </a:r>
            <a:r>
              <a:rPr lang="en-US" sz="3800" dirty="0" err="1"/>
              <a:t>économie</a:t>
            </a:r>
            <a:r>
              <a:rPr lang="en-US" sz="3800" dirty="0"/>
              <a:t> </a:t>
            </a:r>
            <a:r>
              <a:rPr lang="en-US" sz="3800" dirty="0" err="1"/>
              <a:t>basée</a:t>
            </a:r>
            <a:r>
              <a:rPr lang="en-US" sz="3800" dirty="0"/>
              <a:t> sur la </a:t>
            </a:r>
            <a:r>
              <a:rPr lang="en-US" sz="3800" dirty="0" err="1"/>
              <a:t>croissance</a:t>
            </a:r>
            <a:r>
              <a:rPr lang="en-US" sz="3800" dirty="0"/>
              <a:t> </a:t>
            </a:r>
            <a:r>
              <a:rPr lang="en-US" sz="3800" dirty="0" err="1"/>
              <a:t>cesse</a:t>
            </a:r>
            <a:r>
              <a:rPr lang="en-US" sz="3800" dirty="0"/>
              <a:t> de </a:t>
            </a:r>
            <a:r>
              <a:rPr lang="en-US" sz="3800" dirty="0" err="1"/>
              <a:t>croître</a:t>
            </a:r>
            <a:r>
              <a:rPr lang="en-US" sz="3800" dirty="0"/>
              <a:t>. </a:t>
            </a:r>
            <a:endParaRPr lang="ca-ES" dirty="0"/>
          </a:p>
          <a:p>
            <a:pPr marL="0" indent="0">
              <a:buNone/>
            </a:pP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732393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AB666CF4-443C-0EEE-4641-420D8A9BF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9699" y="599234"/>
            <a:ext cx="4103914" cy="4171070"/>
          </a:xfrm>
        </p:spPr>
        <p:txBody>
          <a:bodyPr>
            <a:normAutofit/>
          </a:bodyPr>
          <a:lstStyle/>
          <a:p>
            <a:r>
              <a:rPr lang="fr-FR" dirty="0"/>
              <a:t>Revue de la littérature scientifique sur la décroissance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Hickel</a:t>
            </a:r>
            <a:r>
              <a:rPr lang="fr-FR" dirty="0"/>
              <a:t> et </a:t>
            </a:r>
            <a:r>
              <a:rPr lang="fr-FR" dirty="0" err="1"/>
              <a:t>Kallis</a:t>
            </a:r>
            <a:r>
              <a:rPr lang="fr-FR" dirty="0"/>
              <a:t>, 2018)</a:t>
            </a:r>
            <a:endParaRPr lang="ca-ES" dirty="0"/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E22C5DE8-2897-A171-5280-B90E81CCE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/>
              <a:t>07/02/2025</a:t>
            </a:r>
          </a:p>
        </p:txBody>
      </p:sp>
      <p:sp>
        <p:nvSpPr>
          <p:cNvPr id="5" name="Contenidor de número de diapositiva 4">
            <a:extLst>
              <a:ext uri="{FF2B5EF4-FFF2-40B4-BE49-F238E27FC236}">
                <a16:creationId xmlns:a16="http://schemas.microsoft.com/office/drawing/2014/main" id="{38A46A9B-DF26-08DC-D47F-CA9004D23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9AFB-012A-480A-85D4-207DFEC6607F}" type="slidenum">
              <a:rPr lang="ca-ES" smtClean="0"/>
              <a:t>26</a:t>
            </a:fld>
            <a:endParaRPr lang="ca-ES"/>
          </a:p>
        </p:txBody>
      </p:sp>
      <p:pic>
        <p:nvPicPr>
          <p:cNvPr id="6" name="Picture 1" descr="https://www.annualreviews.org/na101/home/literatum/publisher/ar/journals/content/energy/2018/energy.2018.43.issue-1/annurev-environ-102017-025941/20181011/images/large/eg430291.f1.jpeg">
            <a:extLst>
              <a:ext uri="{FF2B5EF4-FFF2-40B4-BE49-F238E27FC236}">
                <a16:creationId xmlns:a16="http://schemas.microsoft.com/office/drawing/2014/main" id="{AB3334CD-4B6F-1643-9113-268AEF2A35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60"/>
          <a:stretch/>
        </p:blipFill>
        <p:spPr bwMode="auto">
          <a:xfrm>
            <a:off x="341470" y="397101"/>
            <a:ext cx="7674784" cy="5959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67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7593042C-B57F-16C9-AD10-4116467BD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Agrowth</a:t>
            </a:r>
            <a:endParaRPr lang="ca-ES" dirty="0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7E01EEE1-A718-98AB-8527-FC94FB17C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3500" dirty="0"/>
              <a:t>Agnostique à propos de la croissance du PIB:</a:t>
            </a:r>
          </a:p>
          <a:p>
            <a:pPr lvl="1"/>
            <a:r>
              <a:rPr lang="fr-FR" sz="3500" dirty="0"/>
              <a:t>La croissance économique peut être désirable ou non.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3500" dirty="0"/>
              <a:t>Le PIB n’est pas un indicateur pertinent.</a:t>
            </a:r>
          </a:p>
          <a:p>
            <a:pPr lvl="1"/>
            <a:r>
              <a:rPr lang="fr-FR" sz="3500" dirty="0"/>
              <a:t>Les enjeux environnementaux et sociaux doivent être au cœur des politiques publiques.</a:t>
            </a:r>
            <a:endParaRPr lang="ca-ES" sz="3500" dirty="0"/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01CAF2A3-77C0-EE23-F375-73B2483A9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/>
              <a:t>07/02/2025</a:t>
            </a:r>
          </a:p>
        </p:txBody>
      </p:sp>
      <p:sp>
        <p:nvSpPr>
          <p:cNvPr id="5" name="Contenidor de número de diapositiva 4">
            <a:extLst>
              <a:ext uri="{FF2B5EF4-FFF2-40B4-BE49-F238E27FC236}">
                <a16:creationId xmlns:a16="http://schemas.microsoft.com/office/drawing/2014/main" id="{732DE957-D1B7-6A00-6EB2-45D0C68D6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9AFB-012A-480A-85D4-207DFEC6607F}" type="slidenum">
              <a:rPr lang="ca-ES" smtClean="0"/>
              <a:t>27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6398236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ol 3">
            <a:extLst>
              <a:ext uri="{FF2B5EF4-FFF2-40B4-BE49-F238E27FC236}">
                <a16:creationId xmlns:a16="http://schemas.microsoft.com/office/drawing/2014/main" id="{AF5DDD5A-410C-8734-9431-34FE029D8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03" y="136525"/>
            <a:ext cx="10515600" cy="1325563"/>
          </a:xfrm>
        </p:spPr>
        <p:txBody>
          <a:bodyPr/>
          <a:lstStyle/>
          <a:p>
            <a:r>
              <a:rPr lang="fr-FR" dirty="0"/>
              <a:t>Les limites du PIB</a:t>
            </a:r>
            <a:endParaRPr lang="ca-ES" dirty="0"/>
          </a:p>
        </p:txBody>
      </p:sp>
      <p:sp>
        <p:nvSpPr>
          <p:cNvPr id="5" name="Contenidor de contingut 4">
            <a:extLst>
              <a:ext uri="{FF2B5EF4-FFF2-40B4-BE49-F238E27FC236}">
                <a16:creationId xmlns:a16="http://schemas.microsoft.com/office/drawing/2014/main" id="{B5E364AA-1686-9ECF-F328-FFAA3F553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6540"/>
            <a:ext cx="10515600" cy="5434935"/>
          </a:xfrm>
        </p:spPr>
        <p:txBody>
          <a:bodyPr>
            <a:normAutofit/>
          </a:bodyPr>
          <a:lstStyle/>
          <a:p>
            <a:r>
              <a:rPr lang="fr-FR" dirty="0"/>
              <a:t>Le PIB a été créé dans les années 1930 pour mesurer les impacts de la Grande Dépression sur l’économie américaine: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/>
              <a:t> Il n’a jamais eu vocation à mesurer le « progrès social », même s’il est généralement interprété comme tel.</a:t>
            </a:r>
          </a:p>
          <a:p>
            <a:r>
              <a:rPr lang="fr-FR" dirty="0"/>
              <a:t>Principales critiques: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/>
              <a:t>Ne distingue pas clairement coûts et bénéfices.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/>
              <a:t>Ne prends pas en compte l’économie informelle et domestique.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/>
              <a:t>Ne prends pas en compte les inégalités.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/>
              <a:t>Ne prend pas en compte la soutenabilité / durabilité, pas de considération des générations futures.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/>
              <a:t>Ne prends pas en compte les externalités environnementales.</a:t>
            </a:r>
          </a:p>
        </p:txBody>
      </p:sp>
      <p:sp>
        <p:nvSpPr>
          <p:cNvPr id="2" name="Contenidor de data 1">
            <a:extLst>
              <a:ext uri="{FF2B5EF4-FFF2-40B4-BE49-F238E27FC236}">
                <a16:creationId xmlns:a16="http://schemas.microsoft.com/office/drawing/2014/main" id="{D3915E09-873D-A3CC-7DD9-435B95B53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/>
              <a:t>07/02/2025</a:t>
            </a:r>
          </a:p>
        </p:txBody>
      </p:sp>
      <p:sp>
        <p:nvSpPr>
          <p:cNvPr id="3" name="Contenidor de número de diapositiva 2">
            <a:extLst>
              <a:ext uri="{FF2B5EF4-FFF2-40B4-BE49-F238E27FC236}">
                <a16:creationId xmlns:a16="http://schemas.microsoft.com/office/drawing/2014/main" id="{17DA843E-9F9A-B28D-E01B-FD73673B2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9AFB-012A-480A-85D4-207DFEC6607F}" type="slidenum">
              <a:rPr lang="ca-ES" smtClean="0"/>
              <a:t>28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3481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B54EE-3EE1-6D3D-302B-C42757194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ol 3">
            <a:extLst>
              <a:ext uri="{FF2B5EF4-FFF2-40B4-BE49-F238E27FC236}">
                <a16:creationId xmlns:a16="http://schemas.microsoft.com/office/drawing/2014/main" id="{AF75C3C8-908F-CD26-0A26-FC3AEB58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03" y="136525"/>
            <a:ext cx="10515600" cy="1325563"/>
          </a:xfrm>
        </p:spPr>
        <p:txBody>
          <a:bodyPr/>
          <a:lstStyle/>
          <a:p>
            <a:r>
              <a:rPr lang="fr-FR" dirty="0"/>
              <a:t>Remplacer le PIB?</a:t>
            </a:r>
            <a:endParaRPr lang="ca-ES" dirty="0"/>
          </a:p>
        </p:txBody>
      </p:sp>
      <p:sp>
        <p:nvSpPr>
          <p:cNvPr id="5" name="Contenidor de contingut 4">
            <a:extLst>
              <a:ext uri="{FF2B5EF4-FFF2-40B4-BE49-F238E27FC236}">
                <a16:creationId xmlns:a16="http://schemas.microsoft.com/office/drawing/2014/main" id="{FC3DF21B-B2BC-A958-57C5-AFF5289BD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6540"/>
            <a:ext cx="6498265" cy="4859079"/>
          </a:xfrm>
        </p:spPr>
        <p:txBody>
          <a:bodyPr>
            <a:noAutofit/>
          </a:bodyPr>
          <a:lstStyle/>
          <a:p>
            <a:r>
              <a:rPr lang="fr-FR" dirty="0"/>
              <a:t>Par quoi remplacer le PIB?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2800" dirty="0"/>
              <a:t>PIB corrigé ou augmenté, PIB vert.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2800" dirty="0"/>
              <a:t>Indicateurs de « Subjective </a:t>
            </a:r>
            <a:r>
              <a:rPr lang="fr-FR" sz="2800" dirty="0" err="1"/>
              <a:t>Well-being</a:t>
            </a:r>
            <a:r>
              <a:rPr lang="fr-FR" sz="2800" dirty="0"/>
              <a:t> ».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2800" dirty="0"/>
              <a:t>Indicateurs composites, </a:t>
            </a:r>
            <a:r>
              <a:rPr lang="fr-FR" sz="2800" dirty="0" err="1"/>
              <a:t>dashboards</a:t>
            </a:r>
            <a:r>
              <a:rPr lang="fr-FR" sz="2800" dirty="0"/>
              <a:t>.</a:t>
            </a:r>
          </a:p>
          <a:p>
            <a:pPr marL="457200" lvl="1" indent="0">
              <a:buNone/>
            </a:pPr>
            <a:endParaRPr lang="fr-FR" sz="2800" dirty="0"/>
          </a:p>
          <a:p>
            <a:r>
              <a:rPr lang="fr-FR" dirty="0"/>
              <a:t>Quels enjeux?</a:t>
            </a:r>
          </a:p>
          <a:p>
            <a:pPr lvl="1"/>
            <a:r>
              <a:rPr lang="fr-FR" sz="2800" dirty="0"/>
              <a:t>Robustesse statistique.</a:t>
            </a:r>
          </a:p>
          <a:p>
            <a:pPr lvl="1"/>
            <a:r>
              <a:rPr lang="fr-FR" sz="2800" dirty="0"/>
              <a:t>Utilité en termes de décisions publiques et politiques.</a:t>
            </a:r>
          </a:p>
          <a:p>
            <a:pPr lvl="1"/>
            <a:r>
              <a:rPr lang="fr-FR" sz="2800" dirty="0"/>
              <a:t>Communication pour le grand public.</a:t>
            </a:r>
          </a:p>
        </p:txBody>
      </p:sp>
      <p:sp>
        <p:nvSpPr>
          <p:cNvPr id="2" name="Contenidor de data 1">
            <a:extLst>
              <a:ext uri="{FF2B5EF4-FFF2-40B4-BE49-F238E27FC236}">
                <a16:creationId xmlns:a16="http://schemas.microsoft.com/office/drawing/2014/main" id="{D20E932E-89E4-2F62-D511-0A2A210D8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/>
              <a:t>07/02/2025</a:t>
            </a:r>
          </a:p>
        </p:txBody>
      </p:sp>
      <p:sp>
        <p:nvSpPr>
          <p:cNvPr id="3" name="Contenidor de número de diapositiva 2">
            <a:extLst>
              <a:ext uri="{FF2B5EF4-FFF2-40B4-BE49-F238E27FC236}">
                <a16:creationId xmlns:a16="http://schemas.microsoft.com/office/drawing/2014/main" id="{A5E2E4D0-8D04-4BB5-0170-665D6F393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9AFB-012A-480A-85D4-207DFEC6607F}" type="slidenum">
              <a:rPr lang="ca-ES" smtClean="0"/>
              <a:t>29</a:t>
            </a:fld>
            <a:endParaRPr lang="ca-ES"/>
          </a:p>
        </p:txBody>
      </p:sp>
      <p:pic>
        <p:nvPicPr>
          <p:cNvPr id="1028" name="Picture 4" descr="Focus 2030 and the Sustainable Development Goals: at the heart of our work">
            <a:extLst>
              <a:ext uri="{FF2B5EF4-FFF2-40B4-BE49-F238E27FC236}">
                <a16:creationId xmlns:a16="http://schemas.microsoft.com/office/drawing/2014/main" id="{5AAED8F6-7612-3A9C-F382-044ACE8DC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465" y="1286540"/>
            <a:ext cx="4568584" cy="353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53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2554E07C-F785-3A84-636F-DC44ED355C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122363"/>
            <a:ext cx="11091672" cy="2387600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fr-FR" sz="6000" dirty="0"/>
              <a:t>Introduction : Contexte politique et scientifique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23F9F5BF-502E-F3F6-79FF-9441D66FE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/>
              <a:t>07/02/2025</a:t>
            </a:r>
          </a:p>
        </p:txBody>
      </p:sp>
      <p:sp>
        <p:nvSpPr>
          <p:cNvPr id="5" name="Contenidor de número de diapositiva 4">
            <a:extLst>
              <a:ext uri="{FF2B5EF4-FFF2-40B4-BE49-F238E27FC236}">
                <a16:creationId xmlns:a16="http://schemas.microsoft.com/office/drawing/2014/main" id="{DAE7849E-1DF2-8905-98B2-3AF6106B5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9AFB-012A-480A-85D4-207DFEC6607F}" type="slidenum">
              <a:rPr lang="ca-ES" smtClean="0"/>
              <a:t>3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4645049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5CB33044-D85E-4750-6E9D-329BE0619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342" y="365125"/>
            <a:ext cx="3766457" cy="4555218"/>
          </a:xfrm>
        </p:spPr>
        <p:txBody>
          <a:bodyPr>
            <a:normAutofit/>
          </a:bodyPr>
          <a:lstStyle/>
          <a:p>
            <a:r>
              <a:rPr lang="fr-FR" dirty="0" err="1"/>
              <a:t>Agrowth</a:t>
            </a:r>
            <a:r>
              <a:rPr lang="fr-FR" dirty="0"/>
              <a:t> and </a:t>
            </a:r>
            <a:r>
              <a:rPr lang="fr-FR" dirty="0" err="1"/>
              <a:t>Degrowth</a:t>
            </a:r>
            <a:r>
              <a:rPr lang="fr-FR" dirty="0"/>
              <a:t> (van den Bergh et </a:t>
            </a:r>
            <a:r>
              <a:rPr lang="fr-FR" dirty="0" err="1"/>
              <a:t>Kallis</a:t>
            </a:r>
            <a:r>
              <a:rPr lang="fr-FR" dirty="0"/>
              <a:t>, 2012)</a:t>
            </a:r>
            <a:endParaRPr lang="ca-ES" dirty="0"/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4790638F-5BDE-A191-6B69-C02F2F512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/>
              <a:t>07/02/2025</a:t>
            </a:r>
          </a:p>
        </p:txBody>
      </p:sp>
      <p:sp>
        <p:nvSpPr>
          <p:cNvPr id="5" name="Contenidor de número de diapositiva 4">
            <a:extLst>
              <a:ext uri="{FF2B5EF4-FFF2-40B4-BE49-F238E27FC236}">
                <a16:creationId xmlns:a16="http://schemas.microsoft.com/office/drawing/2014/main" id="{992E9F0D-209B-8E18-6F10-BA4EDDD9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9AFB-012A-480A-85D4-207DFEC6607F}" type="slidenum">
              <a:rPr lang="ca-ES" smtClean="0"/>
              <a:t>30</a:t>
            </a:fld>
            <a:endParaRPr lang="ca-ES"/>
          </a:p>
        </p:txBody>
      </p:sp>
      <p:pic>
        <p:nvPicPr>
          <p:cNvPr id="6" name="Imagen 4">
            <a:extLst>
              <a:ext uri="{FF2B5EF4-FFF2-40B4-BE49-F238E27FC236}">
                <a16:creationId xmlns:a16="http://schemas.microsoft.com/office/drawing/2014/main" id="{98127F52-3F64-0329-322B-4D3FE4F18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84" y="414246"/>
            <a:ext cx="5809830" cy="59421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5677CF-6414-710C-21C1-B22D748B0F53}"/>
              </a:ext>
            </a:extLst>
          </p:cNvPr>
          <p:cNvSpPr/>
          <p:nvPr/>
        </p:nvSpPr>
        <p:spPr>
          <a:xfrm>
            <a:off x="601069" y="1554480"/>
            <a:ext cx="5733459" cy="66446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6E8D94-8E23-15F6-FF65-816DCD1C6676}"/>
              </a:ext>
            </a:extLst>
          </p:cNvPr>
          <p:cNvSpPr/>
          <p:nvPr/>
        </p:nvSpPr>
        <p:spPr>
          <a:xfrm>
            <a:off x="601068" y="5696717"/>
            <a:ext cx="5733459" cy="560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C97B58-FB8D-0793-A734-C22BBE918FDD}"/>
              </a:ext>
            </a:extLst>
          </p:cNvPr>
          <p:cNvSpPr/>
          <p:nvPr/>
        </p:nvSpPr>
        <p:spPr>
          <a:xfrm>
            <a:off x="601068" y="4566775"/>
            <a:ext cx="5733459" cy="35356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0884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77D34653-25C8-C8EE-F0D7-F72D506D4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470" y="136525"/>
            <a:ext cx="10515600" cy="1325563"/>
          </a:xfrm>
        </p:spPr>
        <p:txBody>
          <a:bodyPr/>
          <a:lstStyle/>
          <a:p>
            <a:r>
              <a:rPr lang="fr-FR" dirty="0"/>
              <a:t>Décroissance et politiques publiques</a:t>
            </a:r>
            <a:endParaRPr lang="ca-ES" dirty="0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20D1077A-79C0-8CA1-D6EB-AF6370397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2088"/>
            <a:ext cx="10515600" cy="4894262"/>
          </a:xfrm>
        </p:spPr>
        <p:txBody>
          <a:bodyPr>
            <a:normAutofit fontScale="92500" lnSpcReduction="10000"/>
          </a:bodyPr>
          <a:lstStyle/>
          <a:p>
            <a:r>
              <a:rPr lang="fr-FR" b="1" dirty="0"/>
              <a:t>Diminuer la production des secteurs nuisibles </a:t>
            </a:r>
            <a:r>
              <a:rPr lang="fr-FR" dirty="0"/>
              <a:t>(</a:t>
            </a:r>
            <a:r>
              <a:rPr lang="fr-FR" dirty="0" err="1"/>
              <a:t>fossil</a:t>
            </a:r>
            <a:r>
              <a:rPr lang="fr-FR" dirty="0"/>
              <a:t> fuels, fast fashion, voyages en avion, production de viande en masse,…). Consommation plus durable (prolonger la durée de vie des produits, freiner la surconsommation).</a:t>
            </a:r>
          </a:p>
          <a:p>
            <a:r>
              <a:rPr lang="fr-FR" b="1" dirty="0"/>
              <a:t>Investir dans les services publics </a:t>
            </a:r>
            <a:r>
              <a:rPr lang="fr-FR" dirty="0"/>
              <a:t>(accès universel à la santé, à l’éducation, au logement, aux énergies renouvelables).</a:t>
            </a:r>
          </a:p>
          <a:p>
            <a:r>
              <a:rPr lang="fr-FR" b="1" dirty="0"/>
              <a:t>Garantir des emplois verts </a:t>
            </a:r>
            <a:r>
              <a:rPr lang="fr-FR" dirty="0"/>
              <a:t>(dans le domaine des énergies renouvelables, de la restauration des écosystèmes, de l'aide sociale,…)</a:t>
            </a:r>
          </a:p>
          <a:p>
            <a:r>
              <a:rPr lang="fr-FR" b="1" dirty="0"/>
              <a:t>Réduction du temps de travail </a:t>
            </a:r>
            <a:r>
              <a:rPr lang="fr-FR" dirty="0"/>
              <a:t>(semaines de travail plus courtes, retraite plus tôt).</a:t>
            </a:r>
          </a:p>
          <a:p>
            <a:r>
              <a:rPr lang="fr-FR" b="1" dirty="0"/>
              <a:t>Justice mondiale </a:t>
            </a:r>
            <a:r>
              <a:rPr lang="fr-FR" dirty="0"/>
              <a:t>(annuler les dettes injustes des pays en développement, réorienter le développement pour donner la priorité aux objectifs sociaux et écologiques).</a:t>
            </a:r>
          </a:p>
          <a:p>
            <a:endParaRPr lang="ca-ES" dirty="0"/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026D55B1-6DF2-8D31-FCAB-4C1CF9D6D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/>
              <a:t>07/02/2025</a:t>
            </a:r>
          </a:p>
        </p:txBody>
      </p:sp>
      <p:sp>
        <p:nvSpPr>
          <p:cNvPr id="5" name="Contenidor de número de diapositiva 4">
            <a:extLst>
              <a:ext uri="{FF2B5EF4-FFF2-40B4-BE49-F238E27FC236}">
                <a16:creationId xmlns:a16="http://schemas.microsoft.com/office/drawing/2014/main" id="{445DA899-8EDC-C620-3A84-B697994A6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9AFB-012A-480A-85D4-207DFEC6607F}" type="slidenum">
              <a:rPr lang="ca-ES" smtClean="0"/>
              <a:t>31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74206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C1916C8F-584D-4E32-CFF1-166B862FF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Wellbeing</a:t>
            </a:r>
            <a:r>
              <a:rPr lang="fr-FR" dirty="0"/>
              <a:t> Economy Alliance </a:t>
            </a:r>
            <a:endParaRPr lang="ca-ES" dirty="0"/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3EABC963-4DAF-C19E-2D0C-D3A241EB2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/>
              <a:t>07/02/2025</a:t>
            </a:r>
          </a:p>
        </p:txBody>
      </p:sp>
      <p:sp>
        <p:nvSpPr>
          <p:cNvPr id="5" name="Contenidor de número de diapositiva 4">
            <a:extLst>
              <a:ext uri="{FF2B5EF4-FFF2-40B4-BE49-F238E27FC236}">
                <a16:creationId xmlns:a16="http://schemas.microsoft.com/office/drawing/2014/main" id="{5DB9D027-C889-D5C5-4192-26B341927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9AFB-012A-480A-85D4-207DFEC6607F}" type="slidenum">
              <a:rPr lang="ca-ES" smtClean="0"/>
              <a:t>32</a:t>
            </a:fld>
            <a:endParaRPr lang="ca-E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0FD031E-81C4-3068-9BC7-FF4A4DAB9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895" y="179568"/>
            <a:ext cx="3383280" cy="1339215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C9C8CE76-2FB2-6021-E95E-8B893FAAD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13" y="1761918"/>
            <a:ext cx="8728599" cy="4351297"/>
          </a:xfrm>
          <a:prstGeom prst="rect">
            <a:avLst/>
          </a:prstGeom>
        </p:spPr>
      </p:pic>
      <p:sp>
        <p:nvSpPr>
          <p:cNvPr id="8" name="QuadreDeText 7">
            <a:extLst>
              <a:ext uri="{FF2B5EF4-FFF2-40B4-BE49-F238E27FC236}">
                <a16:creationId xmlns:a16="http://schemas.microsoft.com/office/drawing/2014/main" id="{0022E3AE-F0D0-CAA1-4C17-440E5EE7AFEC}"/>
              </a:ext>
            </a:extLst>
          </p:cNvPr>
          <p:cNvSpPr txBox="1"/>
          <p:nvPr/>
        </p:nvSpPr>
        <p:spPr>
          <a:xfrm>
            <a:off x="9256706" y="1826652"/>
            <a:ext cx="293529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500" dirty="0" err="1"/>
              <a:t>Wellbeing</a:t>
            </a:r>
            <a:r>
              <a:rPr lang="fr-FR" sz="2500" dirty="0"/>
              <a:t> Economy </a:t>
            </a:r>
            <a:r>
              <a:rPr lang="fr-FR" sz="2500" dirty="0" err="1"/>
              <a:t>Governments</a:t>
            </a:r>
            <a:r>
              <a:rPr lang="fr-FR" sz="2500" dirty="0"/>
              <a:t> partnership</a:t>
            </a:r>
            <a:endParaRPr lang="ca-ES" sz="25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02A10BB-18D9-23A0-CE98-86B68F4B2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843" y="3220817"/>
            <a:ext cx="1433497" cy="71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29F71DC7-1EB2-3969-24E3-A554682C87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4514" y="5261320"/>
            <a:ext cx="1157273" cy="687131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F4424CBE-0FBB-D40E-E4DE-1A5C2A3B6A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3037" y="3220817"/>
            <a:ext cx="1031340" cy="687131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4F4FAD4F-81C5-9063-9737-97032ADD82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2844" y="4257142"/>
            <a:ext cx="1433497" cy="716749"/>
          </a:xfrm>
          <a:prstGeom prst="rect">
            <a:avLst/>
          </a:prstGeom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CDFDF3B5-A8AC-0879-68C5-CFB74D3AB6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43037" y="4244808"/>
            <a:ext cx="1012615" cy="729083"/>
          </a:xfrm>
          <a:prstGeom prst="rect">
            <a:avLst/>
          </a:prstGeom>
        </p:spPr>
      </p:pic>
      <p:pic>
        <p:nvPicPr>
          <p:cNvPr id="14" name="Picture 7">
            <a:extLst>
              <a:ext uri="{FF2B5EF4-FFF2-40B4-BE49-F238E27FC236}">
                <a16:creationId xmlns:a16="http://schemas.microsoft.com/office/drawing/2014/main" id="{1F999441-548D-5B71-F5C9-E454A22751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22844" y="5257398"/>
            <a:ext cx="1132873" cy="69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3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F0C22563-5A3D-2D69-9498-8969AFA62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9" y="254018"/>
            <a:ext cx="4325779" cy="2125625"/>
          </a:xfrm>
        </p:spPr>
        <p:txBody>
          <a:bodyPr>
            <a:normAutofit/>
          </a:bodyPr>
          <a:lstStyle/>
          <a:p>
            <a:r>
              <a:rPr lang="fr-FR" dirty="0" err="1"/>
              <a:t>Wellbeing</a:t>
            </a:r>
            <a:r>
              <a:rPr lang="fr-FR" dirty="0"/>
              <a:t> budget – New </a:t>
            </a:r>
            <a:r>
              <a:rPr lang="fr-FR" dirty="0" err="1"/>
              <a:t>Zealand</a:t>
            </a:r>
            <a:r>
              <a:rPr lang="fr-FR" dirty="0"/>
              <a:t> (2019)</a:t>
            </a:r>
            <a:endParaRPr lang="ca-ES" dirty="0"/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B5139286-0D00-FC88-D65D-8D2710688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/>
              <a:t>07/02/2025</a:t>
            </a:r>
          </a:p>
        </p:txBody>
      </p:sp>
      <p:sp>
        <p:nvSpPr>
          <p:cNvPr id="5" name="Contenidor de número de diapositiva 4">
            <a:extLst>
              <a:ext uri="{FF2B5EF4-FFF2-40B4-BE49-F238E27FC236}">
                <a16:creationId xmlns:a16="http://schemas.microsoft.com/office/drawing/2014/main" id="{A5E3B7FB-0DD7-210E-3336-01834C30A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9AFB-012A-480A-85D4-207DFEC6607F}" type="slidenum">
              <a:rPr lang="ca-ES" smtClean="0"/>
              <a:t>33</a:t>
            </a:fld>
            <a:endParaRPr lang="ca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900091-EB96-61B1-25F7-9C54032DA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337" y="4154565"/>
            <a:ext cx="7392432" cy="21053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390D6C-13DE-EEB2-5E19-E4801B211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25" y="2583195"/>
            <a:ext cx="3773155" cy="3773155"/>
          </a:xfrm>
          <a:prstGeom prst="rect">
            <a:avLst/>
          </a:prstGeom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D5C4ED7A-B7EA-4322-A978-76EB81C946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9916" y="598116"/>
            <a:ext cx="7544853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952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4B1DD2F3-969E-23F8-7574-0206C2EE7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50735" cy="1695029"/>
          </a:xfrm>
        </p:spPr>
        <p:txBody>
          <a:bodyPr/>
          <a:lstStyle/>
          <a:p>
            <a:r>
              <a:rPr lang="fr-FR" dirty="0"/>
              <a:t>Doughnut </a:t>
            </a:r>
            <a:r>
              <a:rPr lang="fr-FR" dirty="0" err="1"/>
              <a:t>economics</a:t>
            </a:r>
            <a:br>
              <a:rPr lang="fr-FR" dirty="0"/>
            </a:br>
            <a:r>
              <a:rPr lang="fr-FR" dirty="0"/>
              <a:t>Kate </a:t>
            </a:r>
            <a:r>
              <a:rPr lang="fr-FR" dirty="0" err="1"/>
              <a:t>Raworth</a:t>
            </a:r>
            <a:endParaRPr lang="ca-ES" dirty="0"/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B1441A95-1AEB-E2BE-46AE-C7EA37F29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/>
              <a:t>07/02/2025</a:t>
            </a:r>
          </a:p>
        </p:txBody>
      </p:sp>
      <p:sp>
        <p:nvSpPr>
          <p:cNvPr id="5" name="Contenidor de número de diapositiva 4">
            <a:extLst>
              <a:ext uri="{FF2B5EF4-FFF2-40B4-BE49-F238E27FC236}">
                <a16:creationId xmlns:a16="http://schemas.microsoft.com/office/drawing/2014/main" id="{773E3AEB-58C2-A429-559E-B65EE0C5D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9AFB-012A-480A-85D4-207DFEC6607F}" type="slidenum">
              <a:rPr lang="ca-ES" smtClean="0"/>
              <a:t>34</a:t>
            </a:fld>
            <a:endParaRPr lang="ca-ES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50FA8918-D5CD-0E6C-6D0C-7A6A70BD2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935" y="457200"/>
            <a:ext cx="59436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8A203C8A-7F8D-AFCB-5F88-2111FD988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65" y="2261212"/>
            <a:ext cx="4695238" cy="393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05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data 1">
            <a:extLst>
              <a:ext uri="{FF2B5EF4-FFF2-40B4-BE49-F238E27FC236}">
                <a16:creationId xmlns:a16="http://schemas.microsoft.com/office/drawing/2014/main" id="{94B61D1A-5997-D598-FAE2-E9B091132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/>
              <a:t>07/02/2025</a:t>
            </a:r>
          </a:p>
        </p:txBody>
      </p:sp>
      <p:sp>
        <p:nvSpPr>
          <p:cNvPr id="3" name="Contenidor de número de diapositiva 2">
            <a:extLst>
              <a:ext uri="{FF2B5EF4-FFF2-40B4-BE49-F238E27FC236}">
                <a16:creationId xmlns:a16="http://schemas.microsoft.com/office/drawing/2014/main" id="{EB1397C9-74D8-3182-668A-41B7DC684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9AFB-012A-480A-85D4-207DFEC6607F}" type="slidenum">
              <a:rPr lang="ca-ES" smtClean="0"/>
              <a:t>35</a:t>
            </a:fld>
            <a:endParaRPr lang="ca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FD0869-1A46-469D-701B-4134DC20378F}"/>
              </a:ext>
            </a:extLst>
          </p:cNvPr>
          <p:cNvSpPr/>
          <p:nvPr/>
        </p:nvSpPr>
        <p:spPr>
          <a:xfrm>
            <a:off x="3148744" y="854886"/>
            <a:ext cx="6303410" cy="3967636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66A04B-E193-1362-C2B5-1B203E73E786}"/>
              </a:ext>
            </a:extLst>
          </p:cNvPr>
          <p:cNvSpPr/>
          <p:nvPr/>
        </p:nvSpPr>
        <p:spPr>
          <a:xfrm>
            <a:off x="3148746" y="1953285"/>
            <a:ext cx="5932714" cy="3967636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AB1B95-6135-CD37-90C6-63A8394051AE}"/>
              </a:ext>
            </a:extLst>
          </p:cNvPr>
          <p:cNvSpPr/>
          <p:nvPr/>
        </p:nvSpPr>
        <p:spPr>
          <a:xfrm>
            <a:off x="3148743" y="3107565"/>
            <a:ext cx="5508170" cy="3248785"/>
          </a:xfrm>
          <a:prstGeom prst="rect">
            <a:avLst/>
          </a:prstGeom>
          <a:solidFill>
            <a:srgbClr val="0070C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70C0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741C5919-0A21-EB62-E508-DB428C8B9E8F}"/>
              </a:ext>
            </a:extLst>
          </p:cNvPr>
          <p:cNvSpPr txBox="1"/>
          <p:nvPr/>
        </p:nvSpPr>
        <p:spPr>
          <a:xfrm>
            <a:off x="7793158" y="912773"/>
            <a:ext cx="1333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Helvetica" pitchFamily="2" charset="0"/>
                <a:cs typeface="Arial" panose="020B0604020202020204" pitchFamily="34" charset="0"/>
              </a:rPr>
              <a:t>Economic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1942E4D5-8D1B-7328-B535-AA18CC811B28}"/>
              </a:ext>
            </a:extLst>
          </p:cNvPr>
          <p:cNvSpPr txBox="1"/>
          <p:nvPr/>
        </p:nvSpPr>
        <p:spPr>
          <a:xfrm>
            <a:off x="6907636" y="2022023"/>
            <a:ext cx="1866489" cy="383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Helvetica" pitchFamily="2" charset="0"/>
                <a:cs typeface="Arial" panose="020B0604020202020204" pitchFamily="34" charset="0"/>
              </a:rPr>
              <a:t>Environmental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598F51C-BC65-87E7-D0E5-1D2674447D27}"/>
              </a:ext>
            </a:extLst>
          </p:cNvPr>
          <p:cNvSpPr txBox="1"/>
          <p:nvPr/>
        </p:nvSpPr>
        <p:spPr>
          <a:xfrm>
            <a:off x="7390389" y="5953128"/>
            <a:ext cx="1027036" cy="38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Helvetica" pitchFamily="2" charset="0"/>
                <a:cs typeface="Arial" panose="020B0604020202020204" pitchFamily="34" charset="0"/>
              </a:rPr>
              <a:t>Social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605352-A738-8F86-CD2D-7FA7833EEC3C}"/>
              </a:ext>
            </a:extLst>
          </p:cNvPr>
          <p:cNvSpPr/>
          <p:nvPr/>
        </p:nvSpPr>
        <p:spPr>
          <a:xfrm>
            <a:off x="3289508" y="977758"/>
            <a:ext cx="2373086" cy="8164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ysClr val="windowText" lastClr="000000"/>
                </a:solidFill>
                <a:latin typeface="Helvetica" pitchFamily="2" charset="0"/>
                <a:cs typeface="Arial" panose="020B0604020202020204" pitchFamily="34" charset="0"/>
              </a:rPr>
              <a:t>Croissance</a:t>
            </a:r>
            <a:r>
              <a:rPr lang="en-GB" dirty="0">
                <a:solidFill>
                  <a:sysClr val="windowText" lastClr="000000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ysClr val="windowText" lastClr="000000"/>
                </a:solidFill>
                <a:latin typeface="Helvetica" pitchFamily="2" charset="0"/>
                <a:cs typeface="Arial" panose="020B0604020202020204" pitchFamily="34" charset="0"/>
              </a:rPr>
              <a:t>conventionelle</a:t>
            </a:r>
            <a:endParaRPr lang="en-GB" dirty="0">
              <a:solidFill>
                <a:sysClr val="windowText" lastClr="000000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2">
            <a:extLst>
              <a:ext uri="{FF2B5EF4-FFF2-40B4-BE49-F238E27FC236}">
                <a16:creationId xmlns:a16="http://schemas.microsoft.com/office/drawing/2014/main" id="{4944576E-E877-EB83-AD3B-89F40938B447}"/>
              </a:ext>
            </a:extLst>
          </p:cNvPr>
          <p:cNvCxnSpPr>
            <a:cxnSpLocks/>
          </p:cNvCxnSpPr>
          <p:nvPr/>
        </p:nvCxnSpPr>
        <p:spPr>
          <a:xfrm>
            <a:off x="2822169" y="880835"/>
            <a:ext cx="0" cy="5040086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3">
            <a:extLst>
              <a:ext uri="{FF2B5EF4-FFF2-40B4-BE49-F238E27FC236}">
                <a16:creationId xmlns:a16="http://schemas.microsoft.com/office/drawing/2014/main" id="{F22C6D17-69EB-D33F-F149-172080F22E95}"/>
              </a:ext>
            </a:extLst>
          </p:cNvPr>
          <p:cNvSpPr txBox="1"/>
          <p:nvPr/>
        </p:nvSpPr>
        <p:spPr>
          <a:xfrm>
            <a:off x="451856" y="2646276"/>
            <a:ext cx="228935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500" b="1" dirty="0">
                <a:solidFill>
                  <a:schemeClr val="bg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Critique de la </a:t>
            </a:r>
            <a:r>
              <a:rPr lang="en-GB" sz="2500" b="1" dirty="0" err="1">
                <a:solidFill>
                  <a:schemeClr val="bg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croissance</a:t>
            </a:r>
            <a:r>
              <a:rPr lang="en-GB" sz="2500" b="1" dirty="0">
                <a:solidFill>
                  <a:schemeClr val="bg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 </a:t>
            </a:r>
            <a:r>
              <a:rPr lang="en-GB" sz="2500" b="1" dirty="0" err="1">
                <a:solidFill>
                  <a:schemeClr val="bg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conventionelle</a:t>
            </a:r>
            <a:endParaRPr lang="en-GB" sz="2500" b="1" dirty="0">
              <a:solidFill>
                <a:schemeClr val="bg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73E879-5007-8DEE-52F1-53E30916C552}"/>
              </a:ext>
            </a:extLst>
          </p:cNvPr>
          <p:cNvSpPr/>
          <p:nvPr/>
        </p:nvSpPr>
        <p:spPr>
          <a:xfrm>
            <a:off x="3289508" y="2134859"/>
            <a:ext cx="2373086" cy="8164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Helvetica" pitchFamily="2" charset="0"/>
                <a:cs typeface="Arial" panose="020B0604020202020204" pitchFamily="34" charset="0"/>
              </a:rPr>
              <a:t>Green growth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FE0249-AA36-CC2C-46D8-8551C1FCC880}"/>
              </a:ext>
            </a:extLst>
          </p:cNvPr>
          <p:cNvSpPr/>
          <p:nvPr/>
        </p:nvSpPr>
        <p:spPr>
          <a:xfrm>
            <a:off x="3289508" y="4414308"/>
            <a:ext cx="2373086" cy="8164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Helvetica" pitchFamily="2" charset="0"/>
                <a:cs typeface="Arial" panose="020B0604020202020204" pitchFamily="34" charset="0"/>
              </a:rPr>
              <a:t>Post-growth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1491D0-828B-B19F-AC2E-3976B0724BCE}"/>
              </a:ext>
            </a:extLst>
          </p:cNvPr>
          <p:cNvSpPr/>
          <p:nvPr/>
        </p:nvSpPr>
        <p:spPr>
          <a:xfrm>
            <a:off x="5989167" y="3796903"/>
            <a:ext cx="2373086" cy="8164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Helvetica" pitchFamily="2" charset="0"/>
                <a:cs typeface="Arial" panose="020B0604020202020204" pitchFamily="34" charset="0"/>
              </a:rPr>
              <a:t>A-growth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E4AA4A-ACFC-01F5-52BB-345B020D981E}"/>
              </a:ext>
            </a:extLst>
          </p:cNvPr>
          <p:cNvSpPr/>
          <p:nvPr/>
        </p:nvSpPr>
        <p:spPr>
          <a:xfrm>
            <a:off x="5989167" y="4963507"/>
            <a:ext cx="2373086" cy="8164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Helvetica" pitchFamily="2" charset="0"/>
                <a:cs typeface="Arial" panose="020B0604020202020204" pitchFamily="34" charset="0"/>
              </a:rPr>
              <a:t>Degrowth</a:t>
            </a:r>
          </a:p>
        </p:txBody>
      </p:sp>
    </p:spTree>
    <p:extLst>
      <p:ext uri="{BB962C8B-B14F-4D97-AF65-F5344CB8AC3E}">
        <p14:creationId xmlns:p14="http://schemas.microsoft.com/office/powerpoint/2010/main" val="80779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5" grpId="0" animBg="1"/>
      <p:bldP spid="16" grpId="0" animBg="1"/>
      <p:bldP spid="1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ol 3">
            <a:extLst>
              <a:ext uri="{FF2B5EF4-FFF2-40B4-BE49-F238E27FC236}">
                <a16:creationId xmlns:a16="http://schemas.microsoft.com/office/drawing/2014/main" id="{399CB89D-E3A5-06B0-CE6B-AEFA247DF5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fr-FR" dirty="0"/>
              <a:t>4- Discussion : faisabilité et acceptabilité des alternatives à la croissance</a:t>
            </a:r>
            <a:endParaRPr lang="ca-ES" dirty="0"/>
          </a:p>
        </p:txBody>
      </p:sp>
      <p:sp>
        <p:nvSpPr>
          <p:cNvPr id="2" name="Contenidor de data 1">
            <a:extLst>
              <a:ext uri="{FF2B5EF4-FFF2-40B4-BE49-F238E27FC236}">
                <a16:creationId xmlns:a16="http://schemas.microsoft.com/office/drawing/2014/main" id="{5FC8A276-CB80-6BD6-8D95-AC011D1E2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/>
              <a:t>07/02/2025</a:t>
            </a:r>
          </a:p>
        </p:txBody>
      </p:sp>
      <p:sp>
        <p:nvSpPr>
          <p:cNvPr id="3" name="Contenidor de número de diapositiva 2">
            <a:extLst>
              <a:ext uri="{FF2B5EF4-FFF2-40B4-BE49-F238E27FC236}">
                <a16:creationId xmlns:a16="http://schemas.microsoft.com/office/drawing/2014/main" id="{E1E13C77-8BEA-603D-AA16-4EA4341DF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9AFB-012A-480A-85D4-207DFEC6607F}" type="slidenum">
              <a:rPr lang="ca-ES" smtClean="0"/>
              <a:t>36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806332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ol 3">
            <a:extLst>
              <a:ext uri="{FF2B5EF4-FFF2-40B4-BE49-F238E27FC236}">
                <a16:creationId xmlns:a16="http://schemas.microsoft.com/office/drawing/2014/main" id="{0F89543D-8052-5459-2394-C7C0E11E4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323" y="136525"/>
            <a:ext cx="10515600" cy="1325563"/>
          </a:xfrm>
        </p:spPr>
        <p:txBody>
          <a:bodyPr/>
          <a:lstStyle/>
          <a:p>
            <a:r>
              <a:rPr lang="fr-FR" dirty="0"/>
              <a:t>Acceptabilité</a:t>
            </a:r>
            <a:endParaRPr lang="ca-ES" dirty="0"/>
          </a:p>
        </p:txBody>
      </p:sp>
      <p:sp>
        <p:nvSpPr>
          <p:cNvPr id="2" name="Contenidor de data 1">
            <a:extLst>
              <a:ext uri="{FF2B5EF4-FFF2-40B4-BE49-F238E27FC236}">
                <a16:creationId xmlns:a16="http://schemas.microsoft.com/office/drawing/2014/main" id="{2E9948FE-034C-4C8E-A23F-3EBA69373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/>
              <a:t>07/02/2025</a:t>
            </a:r>
          </a:p>
        </p:txBody>
      </p:sp>
      <p:sp>
        <p:nvSpPr>
          <p:cNvPr id="3" name="Contenidor de número de diapositiva 2">
            <a:extLst>
              <a:ext uri="{FF2B5EF4-FFF2-40B4-BE49-F238E27FC236}">
                <a16:creationId xmlns:a16="http://schemas.microsoft.com/office/drawing/2014/main" id="{59E1B8CA-3E3C-22AC-803C-CBE2F8846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9AFB-012A-480A-85D4-207DFEC6607F}" type="slidenum">
              <a:rPr lang="ca-ES" smtClean="0"/>
              <a:t>37</a:t>
            </a:fld>
            <a:endParaRPr lang="ca-ES"/>
          </a:p>
        </p:txBody>
      </p:sp>
      <p:pic>
        <p:nvPicPr>
          <p:cNvPr id="9" name="Imatge 8">
            <a:extLst>
              <a:ext uri="{FF2B5EF4-FFF2-40B4-BE49-F238E27FC236}">
                <a16:creationId xmlns:a16="http://schemas.microsoft.com/office/drawing/2014/main" id="{66B8C9CE-AA20-DC99-4FCE-495A80C0D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16" y="4081636"/>
            <a:ext cx="5318384" cy="1477328"/>
          </a:xfrm>
          <a:prstGeom prst="rect">
            <a:avLst/>
          </a:prstGeom>
        </p:spPr>
      </p:pic>
      <p:sp>
        <p:nvSpPr>
          <p:cNvPr id="10" name="QuadreDeText 9">
            <a:extLst>
              <a:ext uri="{FF2B5EF4-FFF2-40B4-BE49-F238E27FC236}">
                <a16:creationId xmlns:a16="http://schemas.microsoft.com/office/drawing/2014/main" id="{4C99CCC1-90DF-791C-66C6-473B16D9C481}"/>
              </a:ext>
            </a:extLst>
          </p:cNvPr>
          <p:cNvSpPr txBox="1"/>
          <p:nvPr/>
        </p:nvSpPr>
        <p:spPr>
          <a:xfrm>
            <a:off x="625216" y="1825221"/>
            <a:ext cx="5105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000" dirty="0"/>
              <a:t>Enquête auprès de scientifiques (King, Savin et Drew, 2023)</a:t>
            </a:r>
            <a:endParaRPr lang="ca-ES" sz="3000" dirty="0"/>
          </a:p>
        </p:txBody>
      </p:sp>
      <p:pic>
        <p:nvPicPr>
          <p:cNvPr id="6" name="Imatge 5">
            <a:extLst>
              <a:ext uri="{FF2B5EF4-FFF2-40B4-BE49-F238E27FC236}">
                <a16:creationId xmlns:a16="http://schemas.microsoft.com/office/drawing/2014/main" id="{C5FFEA48-3B6B-C588-AAAD-6EFA4AF51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1" y="1761469"/>
            <a:ext cx="5493032" cy="379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8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6D1EB-C0F9-CD31-96DC-940AE81AA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ol 3">
            <a:extLst>
              <a:ext uri="{FF2B5EF4-FFF2-40B4-BE49-F238E27FC236}">
                <a16:creationId xmlns:a16="http://schemas.microsoft.com/office/drawing/2014/main" id="{0A48007E-28C1-0908-E90C-13D8918F8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323" y="136525"/>
            <a:ext cx="10515600" cy="1325563"/>
          </a:xfrm>
        </p:spPr>
        <p:txBody>
          <a:bodyPr/>
          <a:lstStyle/>
          <a:p>
            <a:r>
              <a:rPr lang="fr-FR" dirty="0"/>
              <a:t>Acceptabilité</a:t>
            </a:r>
            <a:endParaRPr lang="ca-ES" dirty="0"/>
          </a:p>
        </p:txBody>
      </p:sp>
      <p:sp>
        <p:nvSpPr>
          <p:cNvPr id="2" name="Contenidor de data 1">
            <a:extLst>
              <a:ext uri="{FF2B5EF4-FFF2-40B4-BE49-F238E27FC236}">
                <a16:creationId xmlns:a16="http://schemas.microsoft.com/office/drawing/2014/main" id="{FA65BEA7-EE89-D974-C273-B16635E77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/>
              <a:t>07/02/2025</a:t>
            </a:r>
          </a:p>
        </p:txBody>
      </p:sp>
      <p:sp>
        <p:nvSpPr>
          <p:cNvPr id="3" name="Contenidor de número de diapositiva 2">
            <a:extLst>
              <a:ext uri="{FF2B5EF4-FFF2-40B4-BE49-F238E27FC236}">
                <a16:creationId xmlns:a16="http://schemas.microsoft.com/office/drawing/2014/main" id="{E0838739-A8C4-EAB8-E2F7-A022031BC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9AFB-012A-480A-85D4-207DFEC6607F}" type="slidenum">
              <a:rPr lang="ca-ES" smtClean="0"/>
              <a:t>38</a:t>
            </a:fld>
            <a:endParaRPr lang="ca-ES"/>
          </a:p>
        </p:txBody>
      </p:sp>
      <p:sp>
        <p:nvSpPr>
          <p:cNvPr id="10" name="QuadreDeText 9">
            <a:extLst>
              <a:ext uri="{FF2B5EF4-FFF2-40B4-BE49-F238E27FC236}">
                <a16:creationId xmlns:a16="http://schemas.microsoft.com/office/drawing/2014/main" id="{E2F62D47-752F-8A2D-5AD2-E36ECCA94DED}"/>
              </a:ext>
            </a:extLst>
          </p:cNvPr>
          <p:cNvSpPr txBox="1"/>
          <p:nvPr/>
        </p:nvSpPr>
        <p:spPr>
          <a:xfrm>
            <a:off x="838200" y="1460994"/>
            <a:ext cx="109703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000" dirty="0"/>
              <a:t>Enquête auprès du grand public (Drew et van den Bergh, 2016)</a:t>
            </a:r>
            <a:endParaRPr lang="ca-ES" sz="3000" dirty="0"/>
          </a:p>
        </p:txBody>
      </p:sp>
      <p:pic>
        <p:nvPicPr>
          <p:cNvPr id="6" name="Imatge 5">
            <a:extLst>
              <a:ext uri="{FF2B5EF4-FFF2-40B4-BE49-F238E27FC236}">
                <a16:creationId xmlns:a16="http://schemas.microsoft.com/office/drawing/2014/main" id="{194F001E-18E4-A16D-BDD3-738F559EC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03" y="2786557"/>
            <a:ext cx="5649935" cy="2928399"/>
          </a:xfrm>
          <a:prstGeom prst="rect">
            <a:avLst/>
          </a:prstGeom>
        </p:spPr>
      </p:pic>
      <p:pic>
        <p:nvPicPr>
          <p:cNvPr id="2050" name="Picture 2" descr="Fig. 1">
            <a:extLst>
              <a:ext uri="{FF2B5EF4-FFF2-40B4-BE49-F238E27FC236}">
                <a16:creationId xmlns:a16="http://schemas.microsoft.com/office/drawing/2014/main" id="{78A6FEF9-830F-A4E3-B7AC-E44C22A0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106" y="2786557"/>
            <a:ext cx="5682489" cy="292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23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BE0E7562-9231-D660-4A80-A53DE57BA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Soutien assez large pour des stratégies de </a:t>
            </a:r>
            <a:r>
              <a:rPr lang="fr-FR" dirty="0" err="1"/>
              <a:t>postcroissance</a:t>
            </a:r>
            <a:r>
              <a:rPr lang="fr-FR" dirty="0"/>
              <a:t>…</a:t>
            </a:r>
            <a:endParaRPr lang="ca-ES" dirty="0"/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B78C27FD-F239-E842-D3B0-11F1ABBD0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/>
              <a:t>07/02/2025</a:t>
            </a:r>
          </a:p>
        </p:txBody>
      </p:sp>
      <p:sp>
        <p:nvSpPr>
          <p:cNvPr id="5" name="Contenidor de número de diapositiva 4">
            <a:extLst>
              <a:ext uri="{FF2B5EF4-FFF2-40B4-BE49-F238E27FC236}">
                <a16:creationId xmlns:a16="http://schemas.microsoft.com/office/drawing/2014/main" id="{1FED1B1C-541F-7FE8-0FD7-88E8D39F9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9AFB-012A-480A-85D4-207DFEC6607F}" type="slidenum">
              <a:rPr lang="ca-ES" smtClean="0"/>
              <a:t>39</a:t>
            </a:fld>
            <a:endParaRPr lang="ca-ES"/>
          </a:p>
        </p:txBody>
      </p:sp>
      <p:pic>
        <p:nvPicPr>
          <p:cNvPr id="7" name="Imatge 6">
            <a:extLst>
              <a:ext uri="{FF2B5EF4-FFF2-40B4-BE49-F238E27FC236}">
                <a16:creationId xmlns:a16="http://schemas.microsoft.com/office/drawing/2014/main" id="{88F14570-CAA8-AE3E-FF9B-4E9D6F318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86" y="1945910"/>
            <a:ext cx="5396439" cy="332434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0904AAA-EA19-E684-C1E8-33CA7701B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476" y="1945910"/>
            <a:ext cx="5909938" cy="332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ol 1">
            <a:extLst>
              <a:ext uri="{FF2B5EF4-FFF2-40B4-BE49-F238E27FC236}">
                <a16:creationId xmlns:a16="http://schemas.microsoft.com/office/drawing/2014/main" id="{8FE82C6D-0491-B3CF-9A94-07D31093C05E}"/>
              </a:ext>
            </a:extLst>
          </p:cNvPr>
          <p:cNvSpPr txBox="1">
            <a:spLocks/>
          </p:cNvSpPr>
          <p:nvPr/>
        </p:nvSpPr>
        <p:spPr>
          <a:xfrm>
            <a:off x="1013552" y="515051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… mais pas pour les partis qui les portent.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68839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5E40F-F3ED-7545-85F2-D0E39DEA0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Croissance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décroissance</a:t>
            </a:r>
            <a:r>
              <a:rPr lang="en-US" dirty="0"/>
              <a:t>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7287EDE-ED52-BD49-800C-47C90AB5B5D6}"/>
              </a:ext>
            </a:extLst>
          </p:cNvPr>
          <p:cNvGrpSpPr/>
          <p:nvPr/>
        </p:nvGrpSpPr>
        <p:grpSpPr>
          <a:xfrm>
            <a:off x="6077465" y="1690688"/>
            <a:ext cx="5449814" cy="4806702"/>
            <a:chOff x="6077465" y="1690688"/>
            <a:chExt cx="5449814" cy="48067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E412DE1-FB29-CE4D-8D7A-C03418EA3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7465" y="1690688"/>
              <a:ext cx="5265440" cy="318649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F54F0E-87C7-A34C-9049-3AB1083E2C79}"/>
                </a:ext>
              </a:extLst>
            </p:cNvPr>
            <p:cNvSpPr txBox="1"/>
            <p:nvPr/>
          </p:nvSpPr>
          <p:spPr>
            <a:xfrm>
              <a:off x="6288014" y="5020062"/>
              <a:ext cx="523926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« La sobriété bien organisée, non punitive, raisonnable, est bonne. Celle qui consiste à dire qu’il faut renoncer à la croissance, je ne la crois pas raisonnable. »</a:t>
              </a:r>
            </a:p>
            <a:p>
              <a:r>
                <a:rPr lang="fr-FR" dirty="0"/>
                <a:t>19 juin 2023</a:t>
              </a:r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BC9B7AE-4A98-E942-AB10-28F5BEBD5837}"/>
              </a:ext>
            </a:extLst>
          </p:cNvPr>
          <p:cNvGrpSpPr/>
          <p:nvPr/>
        </p:nvGrpSpPr>
        <p:grpSpPr>
          <a:xfrm>
            <a:off x="448934" y="3398431"/>
            <a:ext cx="4411847" cy="2957511"/>
            <a:chOff x="3502885" y="1690688"/>
            <a:chExt cx="7708302" cy="516731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757D03E-A75C-2D42-9C82-ABDC53DB8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02885" y="1690688"/>
              <a:ext cx="7708302" cy="516731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B3593B7-5BFF-F344-B88D-1147041FEB0A}"/>
                </a:ext>
              </a:extLst>
            </p:cNvPr>
            <p:cNvSpPr txBox="1"/>
            <p:nvPr/>
          </p:nvSpPr>
          <p:spPr>
            <a:xfrm>
              <a:off x="3667145" y="5421896"/>
              <a:ext cx="4857709" cy="445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11 septembre 2021</a:t>
              </a:r>
              <a:endParaRPr lang="en-US" sz="1400" dirty="0"/>
            </a:p>
          </p:txBody>
        </p:sp>
      </p:grpSp>
      <p:pic>
        <p:nvPicPr>
          <p:cNvPr id="7" name="Imatge 6">
            <a:extLst>
              <a:ext uri="{FF2B5EF4-FFF2-40B4-BE49-F238E27FC236}">
                <a16:creationId xmlns:a16="http://schemas.microsoft.com/office/drawing/2014/main" id="{CE9FB7E4-BD99-6FC3-CC6B-C9960FB90DD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54528"/>
          <a:stretch/>
        </p:blipFill>
        <p:spPr>
          <a:xfrm>
            <a:off x="185651" y="1591333"/>
            <a:ext cx="5283472" cy="1082856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E50F70AA-4F47-6C6F-6976-09E264C247E3}"/>
              </a:ext>
            </a:extLst>
          </p:cNvPr>
          <p:cNvSpPr txBox="1"/>
          <p:nvPr/>
        </p:nvSpPr>
        <p:spPr>
          <a:xfrm>
            <a:off x="174756" y="2659767"/>
            <a:ext cx="5239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 Monde, 30 Janvier 2024</a:t>
            </a:r>
          </a:p>
        </p:txBody>
      </p:sp>
    </p:spTree>
    <p:extLst>
      <p:ext uri="{BB962C8B-B14F-4D97-AF65-F5344CB8AC3E}">
        <p14:creationId xmlns:p14="http://schemas.microsoft.com/office/powerpoint/2010/main" val="364106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11467-EC6E-8EF4-0B10-C6A5C5B43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ol 3">
            <a:extLst>
              <a:ext uri="{FF2B5EF4-FFF2-40B4-BE49-F238E27FC236}">
                <a16:creationId xmlns:a16="http://schemas.microsoft.com/office/drawing/2014/main" id="{9B839063-9A11-2E21-9B3B-6EEFAA7AF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Faisabilité à l’échelle mondiale</a:t>
            </a:r>
            <a:endParaRPr lang="ca-ES" dirty="0"/>
          </a:p>
        </p:txBody>
      </p:sp>
      <p:sp>
        <p:nvSpPr>
          <p:cNvPr id="5" name="Contenidor de contingut 4">
            <a:extLst>
              <a:ext uri="{FF2B5EF4-FFF2-40B4-BE49-F238E27FC236}">
                <a16:creationId xmlns:a16="http://schemas.microsoft.com/office/drawing/2014/main" id="{2D40D4F0-A8BE-0A78-89E0-DDC1971D6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Coordination nécessaire à l’échelle mondiale, pour éviter par exemple que les entreprises se délocalisent d’un pays à l’autre.</a:t>
            </a:r>
          </a:p>
          <a:p>
            <a:r>
              <a:rPr lang="fr-FR" dirty="0"/>
              <a:t>Mais décroissance et </a:t>
            </a:r>
            <a:r>
              <a:rPr lang="fr-FR" dirty="0" err="1"/>
              <a:t>postcroissance</a:t>
            </a:r>
            <a:r>
              <a:rPr lang="fr-FR" dirty="0"/>
              <a:t> sont des concepts plutôt pensés pour les pays développés –&gt; les pays en développement peuvent encore avoir besoin de croissance.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25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Equité</a:t>
            </a:r>
            <a:r>
              <a:rPr lang="fr-FR" sz="2500" dirty="0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: les pays en développement doivent atteindre la même qualité de vie que les pays développés.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25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Les pays développés </a:t>
            </a:r>
            <a:r>
              <a:rPr lang="fr-FR" sz="2500" dirty="0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importent largement de l’énergie, des ressources, et du travail des pays en développement, donc une économie de </a:t>
            </a:r>
            <a:r>
              <a:rPr lang="fr-FR" sz="2500" dirty="0" err="1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postcroissance</a:t>
            </a:r>
            <a:r>
              <a:rPr lang="fr-FR" sz="2500" dirty="0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dans les pays du Nord peut être bénéfique aux pays en développement.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25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Mais les pays en dévelo</a:t>
            </a:r>
            <a:r>
              <a:rPr lang="fr-FR" sz="2500" dirty="0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ppement dépendent largement des revenus liés à ces importations. </a:t>
            </a:r>
            <a:endParaRPr lang="ca-ES" sz="2500" dirty="0">
              <a:latin typeface="+mj-lt"/>
            </a:endParaRPr>
          </a:p>
        </p:txBody>
      </p:sp>
      <p:sp>
        <p:nvSpPr>
          <p:cNvPr id="2" name="Contenidor de data 1">
            <a:extLst>
              <a:ext uri="{FF2B5EF4-FFF2-40B4-BE49-F238E27FC236}">
                <a16:creationId xmlns:a16="http://schemas.microsoft.com/office/drawing/2014/main" id="{33DE62DF-28E1-36EA-25D0-B51D9ADB9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/>
              <a:t>07/02/2025</a:t>
            </a:r>
          </a:p>
        </p:txBody>
      </p:sp>
      <p:sp>
        <p:nvSpPr>
          <p:cNvPr id="3" name="Contenidor de número de diapositiva 2">
            <a:extLst>
              <a:ext uri="{FF2B5EF4-FFF2-40B4-BE49-F238E27FC236}">
                <a16:creationId xmlns:a16="http://schemas.microsoft.com/office/drawing/2014/main" id="{1325A29B-77FC-F77E-165E-0A354AF2A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9AFB-012A-480A-85D4-207DFEC6607F}" type="slidenum">
              <a:rPr lang="ca-ES" smtClean="0"/>
              <a:t>40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00019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344AD-E2B9-5B8D-ED79-A40D3A7DD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ol 3">
            <a:extLst>
              <a:ext uri="{FF2B5EF4-FFF2-40B4-BE49-F238E27FC236}">
                <a16:creationId xmlns:a16="http://schemas.microsoft.com/office/drawing/2014/main" id="{C930C515-994E-799F-13EB-6D7D77A432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1193800"/>
          </a:xfrm>
        </p:spPr>
        <p:txBody>
          <a:bodyPr>
            <a:normAutofit/>
          </a:bodyPr>
          <a:lstStyle/>
          <a:p>
            <a:r>
              <a:rPr lang="fr-FR" dirty="0"/>
              <a:t>Conclusion</a:t>
            </a:r>
            <a:endParaRPr lang="ca-ES" dirty="0"/>
          </a:p>
        </p:txBody>
      </p:sp>
      <p:sp>
        <p:nvSpPr>
          <p:cNvPr id="2" name="Contenidor de data 1">
            <a:extLst>
              <a:ext uri="{FF2B5EF4-FFF2-40B4-BE49-F238E27FC236}">
                <a16:creationId xmlns:a16="http://schemas.microsoft.com/office/drawing/2014/main" id="{79F47DCE-17CA-E91D-E814-0E9AEC6D7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/>
              <a:t>07/02/2025</a:t>
            </a:r>
          </a:p>
        </p:txBody>
      </p:sp>
      <p:sp>
        <p:nvSpPr>
          <p:cNvPr id="3" name="Contenidor de número de diapositiva 2">
            <a:extLst>
              <a:ext uri="{FF2B5EF4-FFF2-40B4-BE49-F238E27FC236}">
                <a16:creationId xmlns:a16="http://schemas.microsoft.com/office/drawing/2014/main" id="{735D7572-0A05-5DAD-7EBD-41388E674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9AFB-012A-480A-85D4-207DFEC6607F}" type="slidenum">
              <a:rPr lang="ca-ES" smtClean="0"/>
              <a:t>41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581224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B0EF7-4120-0714-6659-62EAD4C30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ol 3">
            <a:extLst>
              <a:ext uri="{FF2B5EF4-FFF2-40B4-BE49-F238E27FC236}">
                <a16:creationId xmlns:a16="http://schemas.microsoft.com/office/drawing/2014/main" id="{AD9C6F25-091F-3B72-FB91-EC188F7E0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  <a:endParaRPr lang="ca-ES" dirty="0"/>
          </a:p>
        </p:txBody>
      </p:sp>
      <p:sp>
        <p:nvSpPr>
          <p:cNvPr id="5" name="Contenidor de contingut 4">
            <a:extLst>
              <a:ext uri="{FF2B5EF4-FFF2-40B4-BE49-F238E27FC236}">
                <a16:creationId xmlns:a16="http://schemas.microsoft.com/office/drawing/2014/main" id="{AB9F0DA1-7E9C-A9D1-EEFD-92D752C20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79517"/>
          </a:xfrm>
        </p:spPr>
        <p:txBody>
          <a:bodyPr>
            <a:normAutofit/>
          </a:bodyPr>
          <a:lstStyle/>
          <a:p>
            <a:r>
              <a:rPr lang="fr-FR" dirty="0"/>
              <a:t>Empiriquement, peu de preuve qu’une « croissance verte » est possible : </a:t>
            </a:r>
            <a:r>
              <a:rPr lang="fr-FR" dirty="0" err="1"/>
              <a:t>decoupling</a:t>
            </a:r>
            <a:r>
              <a:rPr lang="fr-FR" dirty="0"/>
              <a:t> limité et trop lent pour limiter le réchauffement climatique.</a:t>
            </a:r>
          </a:p>
          <a:p>
            <a:r>
              <a:rPr lang="fr-FR" dirty="0"/>
              <a:t>Politiques de décroissance et </a:t>
            </a:r>
            <a:r>
              <a:rPr lang="fr-FR" dirty="0" err="1"/>
              <a:t>postcroissance</a:t>
            </a:r>
            <a:r>
              <a:rPr lang="fr-FR" dirty="0"/>
              <a:t>:</a:t>
            </a:r>
          </a:p>
          <a:p>
            <a:pPr lvl="1"/>
            <a:r>
              <a:rPr lang="fr-FR" dirty="0"/>
              <a:t>Remplacer l’objectif de croissance du PIB par des objectifs en termes de qualité de vie et soutenabilité.</a:t>
            </a:r>
          </a:p>
          <a:p>
            <a:pPr lvl="1"/>
            <a:r>
              <a:rPr lang="fr-FR" dirty="0"/>
              <a:t>Propositions politiques: diminuer la production des biens et services nuisibles, investir dans les services publiques, réduction du temps de travail,…</a:t>
            </a:r>
          </a:p>
          <a:p>
            <a:r>
              <a:rPr lang="fr-FR" dirty="0"/>
              <a:t>Comment garantir la faisabilité et l’acceptabilité de ces politiques en pratique?</a:t>
            </a:r>
          </a:p>
        </p:txBody>
      </p:sp>
      <p:sp>
        <p:nvSpPr>
          <p:cNvPr id="2" name="Contenidor de data 1">
            <a:extLst>
              <a:ext uri="{FF2B5EF4-FFF2-40B4-BE49-F238E27FC236}">
                <a16:creationId xmlns:a16="http://schemas.microsoft.com/office/drawing/2014/main" id="{C579D4C0-8AFA-4260-7295-876E6F151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/>
              <a:t>07/02/2025</a:t>
            </a:r>
          </a:p>
        </p:txBody>
      </p:sp>
      <p:sp>
        <p:nvSpPr>
          <p:cNvPr id="3" name="Contenidor de número de diapositiva 2">
            <a:extLst>
              <a:ext uri="{FF2B5EF4-FFF2-40B4-BE49-F238E27FC236}">
                <a16:creationId xmlns:a16="http://schemas.microsoft.com/office/drawing/2014/main" id="{9D4ECA8B-61B8-22C0-2821-0CF58D1F3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9AFB-012A-480A-85D4-207DFEC6607F}" type="slidenum">
              <a:rPr lang="ca-ES" smtClean="0"/>
              <a:t>42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32006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C67E4-1434-2342-9938-901640B46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19" y="123927"/>
            <a:ext cx="10515600" cy="1325563"/>
          </a:xfrm>
        </p:spPr>
        <p:txBody>
          <a:bodyPr/>
          <a:lstStyle/>
          <a:p>
            <a:r>
              <a:rPr lang="en-US" dirty="0"/>
              <a:t>Une question </a:t>
            </a:r>
            <a:r>
              <a:rPr lang="en-US" dirty="0" err="1"/>
              <a:t>très</a:t>
            </a:r>
            <a:r>
              <a:rPr lang="en-US" dirty="0"/>
              <a:t> </a:t>
            </a:r>
            <a:r>
              <a:rPr lang="en-US" dirty="0" err="1"/>
              <a:t>étudiée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9C3AB1-67F8-7D4F-84B3-33A6FF626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317" y="1589796"/>
            <a:ext cx="4944582" cy="280942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38A687-4F12-DF4A-AFB7-009D29E53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985" y="3166591"/>
            <a:ext cx="5264133" cy="30575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A155F7-4082-1848-9FFD-B54C2E3D1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4456" y="4040039"/>
            <a:ext cx="4814887" cy="265992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7CE8AA7F-6A85-6108-DA6B-48C6D6B967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5801" y="1102020"/>
            <a:ext cx="5684577" cy="143394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54B45574-F53D-4776-68BE-8F3AD10187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589796"/>
            <a:ext cx="2501900" cy="3810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86FE67CC-89D2-2190-C23B-EADDC8C66A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143" y="2321312"/>
            <a:ext cx="2689822" cy="432911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9542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44C47-06AC-C078-5CFB-2A2D5E9FD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7A78D-41BF-1107-4A77-A754C569C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879" y="292842"/>
            <a:ext cx="3932237" cy="1600200"/>
          </a:xfrm>
        </p:spPr>
        <p:txBody>
          <a:bodyPr>
            <a:normAutofit/>
          </a:bodyPr>
          <a:lstStyle/>
          <a:p>
            <a:r>
              <a:rPr lang="en-US" sz="4400" dirty="0"/>
              <a:t>Une question </a:t>
            </a:r>
            <a:r>
              <a:rPr lang="en-US" sz="4400" dirty="0" err="1"/>
              <a:t>très</a:t>
            </a:r>
            <a:r>
              <a:rPr lang="en-US" sz="4400" dirty="0"/>
              <a:t> </a:t>
            </a:r>
            <a:r>
              <a:rPr lang="en-US" sz="4400" dirty="0" err="1"/>
              <a:t>étudiée</a:t>
            </a:r>
            <a:endParaRPr lang="en-US" sz="4400" dirty="0"/>
          </a:p>
        </p:txBody>
      </p:sp>
      <p:pic>
        <p:nvPicPr>
          <p:cNvPr id="12" name="Contenidor de contingut 11">
            <a:extLst>
              <a:ext uri="{FF2B5EF4-FFF2-40B4-BE49-F238E27FC236}">
                <a16:creationId xmlns:a16="http://schemas.microsoft.com/office/drawing/2014/main" id="{38B0D268-E42B-EFA5-36DB-6C3474DBF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66556" y="292842"/>
            <a:ext cx="8158566" cy="6107958"/>
          </a:xfrm>
          <a:prstGeom prst="rect">
            <a:avLst/>
          </a:prstGeom>
        </p:spPr>
      </p:pic>
      <p:sp>
        <p:nvSpPr>
          <p:cNvPr id="11" name="Contenidor de text 10">
            <a:extLst>
              <a:ext uri="{FF2B5EF4-FFF2-40B4-BE49-F238E27FC236}">
                <a16:creationId xmlns:a16="http://schemas.microsoft.com/office/drawing/2014/main" id="{096488ED-38BF-03F7-F5AE-C8E0CD761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8777" y="3544677"/>
            <a:ext cx="3537902" cy="2771458"/>
          </a:xfrm>
        </p:spPr>
        <p:txBody>
          <a:bodyPr>
            <a:normAutofit/>
          </a:bodyPr>
          <a:lstStyle/>
          <a:p>
            <a:r>
              <a:rPr lang="en-US" sz="3000" dirty="0" err="1"/>
              <a:t>Utilisation</a:t>
            </a:r>
            <a:r>
              <a:rPr lang="en-US" sz="3000" dirty="0"/>
              <a:t> de </a:t>
            </a:r>
            <a:r>
              <a:rPr lang="en-US" sz="3000" dirty="0" err="1"/>
              <a:t>différents</a:t>
            </a:r>
            <a:r>
              <a:rPr lang="en-US" sz="3000" dirty="0"/>
              <a:t> </a:t>
            </a:r>
            <a:r>
              <a:rPr lang="en-US" sz="3000" dirty="0" err="1"/>
              <a:t>termes</a:t>
            </a:r>
            <a:r>
              <a:rPr lang="en-US" sz="3000" dirty="0"/>
              <a:t> dans la </a:t>
            </a:r>
            <a:r>
              <a:rPr lang="en-US" sz="3000" dirty="0" err="1"/>
              <a:t>littérature</a:t>
            </a:r>
            <a:r>
              <a:rPr lang="en-US" sz="3000" dirty="0"/>
              <a:t> </a:t>
            </a:r>
            <a:r>
              <a:rPr lang="en-US" sz="3000" dirty="0" err="1"/>
              <a:t>scientifique</a:t>
            </a:r>
            <a:r>
              <a:rPr lang="ca-ES" sz="3000" dirty="0"/>
              <a:t>.</a:t>
            </a:r>
          </a:p>
          <a:p>
            <a:r>
              <a:rPr lang="ca-ES" sz="3000" dirty="0" err="1"/>
              <a:t>Source</a:t>
            </a:r>
            <a:r>
              <a:rPr lang="ca-ES" sz="3000" dirty="0"/>
              <a:t>: LSE </a:t>
            </a:r>
            <a:r>
              <a:rPr lang="ca-ES" sz="3000" dirty="0" err="1"/>
              <a:t>Cities</a:t>
            </a:r>
            <a:r>
              <a:rPr lang="ca-ES" sz="3000" dirty="0"/>
              <a:t>, 2023.</a:t>
            </a:r>
            <a:endParaRPr lang="fr-FR" sz="3000" dirty="0"/>
          </a:p>
        </p:txBody>
      </p:sp>
    </p:spTree>
    <p:extLst>
      <p:ext uri="{BB962C8B-B14F-4D97-AF65-F5344CB8AC3E}">
        <p14:creationId xmlns:p14="http://schemas.microsoft.com/office/powerpoint/2010/main" val="460464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9FA06-FDDF-FD76-DFEF-66865DDE4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D7B6CEAB-CA5D-6A78-5F18-6F4FB607FE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122363"/>
            <a:ext cx="11091672" cy="2387600"/>
          </a:xfrm>
        </p:spPr>
        <p:txBody>
          <a:bodyPr/>
          <a:lstStyle/>
          <a:p>
            <a:r>
              <a:rPr lang="fr-FR" dirty="0"/>
              <a:t>2. Brève histoire du </a:t>
            </a:r>
            <a:r>
              <a:rPr lang="fr-FR"/>
              <a:t>débat croissance-vs-environnement</a:t>
            </a:r>
            <a:endParaRPr lang="fr-FR" sz="6000" dirty="0"/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87385B16-A5F8-A720-EAA3-4054222D5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/>
              <a:t>07/02/2025</a:t>
            </a:r>
          </a:p>
        </p:txBody>
      </p:sp>
      <p:sp>
        <p:nvSpPr>
          <p:cNvPr id="5" name="Contenidor de número de diapositiva 4">
            <a:extLst>
              <a:ext uri="{FF2B5EF4-FFF2-40B4-BE49-F238E27FC236}">
                <a16:creationId xmlns:a16="http://schemas.microsoft.com/office/drawing/2014/main" id="{2A84B6F5-2675-39E5-1C8A-734D06073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9AFB-012A-480A-85D4-207DFEC6607F}" type="slidenum">
              <a:rPr lang="ca-ES" smtClean="0"/>
              <a:t>7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739161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33885-0E42-CA25-95E2-BD4574437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7D00D-E6DE-FEDB-1A77-F83148DFC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8429942" cy="845820"/>
          </a:xfrm>
        </p:spPr>
        <p:txBody>
          <a:bodyPr>
            <a:normAutofit/>
          </a:bodyPr>
          <a:lstStyle/>
          <a:p>
            <a:r>
              <a:rPr lang="en-US" sz="4400" dirty="0"/>
              <a:t>Malthus (1798)</a:t>
            </a:r>
          </a:p>
        </p:txBody>
      </p:sp>
      <p:sp>
        <p:nvSpPr>
          <p:cNvPr id="11" name="Contenidor de text 10">
            <a:extLst>
              <a:ext uri="{FF2B5EF4-FFF2-40B4-BE49-F238E27FC236}">
                <a16:creationId xmlns:a16="http://schemas.microsoft.com/office/drawing/2014/main" id="{E50E0E3C-3BD1-DA9E-2585-166888A218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" y="1805940"/>
            <a:ext cx="4240531" cy="4679459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000" dirty="0"/>
              <a:t>Première théorisation des limites à la croissance.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000" dirty="0"/>
              <a:t>Croissance linéaire des ressources et croissance exponentielle de la population…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000" dirty="0"/>
              <a:t>Qui mène à une catastrophe Malthusienne: la population est plafonnée au niveau de subsistance.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3000" dirty="0"/>
          </a:p>
        </p:txBody>
      </p:sp>
      <p:pic>
        <p:nvPicPr>
          <p:cNvPr id="3" name="Picture 2" descr="figure 135">
            <a:extLst>
              <a:ext uri="{FF2B5EF4-FFF2-40B4-BE49-F238E27FC236}">
                <a16:creationId xmlns:a16="http://schemas.microsoft.com/office/drawing/2014/main" id="{9B3D5F98-ED15-AB52-3A7B-B2277867C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003" y="1805940"/>
            <a:ext cx="7533837" cy="454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81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43AF2-88EB-8EEC-59B4-95C6E249B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6AD5C-5C12-2547-9105-BA3A9C745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73" y="268664"/>
            <a:ext cx="11311363" cy="845820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Au 20ème siècle, pas de catastrophe </a:t>
            </a:r>
            <a:r>
              <a:rPr lang="en-US" sz="4400" dirty="0" err="1"/>
              <a:t>malthusienne</a:t>
            </a:r>
            <a:endParaRPr lang="en-US" sz="4400" dirty="0"/>
          </a:p>
        </p:txBody>
      </p:sp>
      <p:sp>
        <p:nvSpPr>
          <p:cNvPr id="11" name="Contenidor de text 10">
            <a:extLst>
              <a:ext uri="{FF2B5EF4-FFF2-40B4-BE49-F238E27FC236}">
                <a16:creationId xmlns:a16="http://schemas.microsoft.com/office/drawing/2014/main" id="{B527B03B-65AE-1C06-4BCE-3572325BA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37960" y="1471646"/>
            <a:ext cx="5347895" cy="5249423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000" dirty="0"/>
              <a:t>Malthus a sous-estimé les gains de productivité potentiels.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000" dirty="0"/>
              <a:t>Notamment dans la production de nourriture: agriculture industrialisée, mécanisation du travail, révolution verte dans les années 1960 (sélection de variétés à hauts rendements, intrants…).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2CEE1-E605-26E2-6546-A514C7E52C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1" t="2767" r="4325" b="8039"/>
          <a:stretch/>
        </p:blipFill>
        <p:spPr>
          <a:xfrm>
            <a:off x="306145" y="1471646"/>
            <a:ext cx="5884878" cy="524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16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Verd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l'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ppt/theme/theme2.xml><?xml version="1.0" encoding="utf-8"?>
<a:theme xmlns:a="http://schemas.openxmlformats.org/drawingml/2006/main" name="Tema de l'Office">
  <a:themeElements>
    <a:clrScheme name="Oficina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icina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753</TotalTime>
  <Words>1473</Words>
  <Application>Microsoft Office PowerPoint</Application>
  <PresentationFormat>Grand écran</PresentationFormat>
  <Paragraphs>243</Paragraphs>
  <Slides>42</Slides>
  <Notes>26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42</vt:i4>
      </vt:variant>
    </vt:vector>
  </HeadingPairs>
  <TitlesOfParts>
    <vt:vector size="49" baseType="lpstr">
      <vt:lpstr>Aptos</vt:lpstr>
      <vt:lpstr>Arial</vt:lpstr>
      <vt:lpstr>Corbel</vt:lpstr>
      <vt:lpstr>Helvetica</vt:lpstr>
      <vt:lpstr>The Antiqua B</vt:lpstr>
      <vt:lpstr>Wingdings</vt:lpstr>
      <vt:lpstr>Office Theme</vt:lpstr>
      <vt:lpstr>Introduction au débat croissance-versus-environnement</vt:lpstr>
      <vt:lpstr>Introduction au débat croissance-vs-environnement </vt:lpstr>
      <vt:lpstr>Introduction : Contexte politique et scientifique</vt:lpstr>
      <vt:lpstr>Croissance ou décroissance?</vt:lpstr>
      <vt:lpstr>Une question très étudiée</vt:lpstr>
      <vt:lpstr>Une question très étudiée</vt:lpstr>
      <vt:lpstr>2. Brève histoire du débat croissance-vs-environnement</vt:lpstr>
      <vt:lpstr>Malthus (1798)</vt:lpstr>
      <vt:lpstr>Au 20ème siècle, pas de catastrophe malthusienne</vt:lpstr>
      <vt:lpstr>Club de Rome – Limits to growth (Meadows et al., 1972)</vt:lpstr>
      <vt:lpstr>Club de Rome – Limits to growth</vt:lpstr>
      <vt:lpstr>Herman Daly – Steady-state economics (1977)</vt:lpstr>
      <vt:lpstr>3. Le débat croissance-vs-environnement</vt:lpstr>
      <vt:lpstr>Le débat croissance-vs-environnement</vt:lpstr>
      <vt:lpstr>Green growth</vt:lpstr>
      <vt:lpstr>Environmental Kuznets Curve</vt:lpstr>
      <vt:lpstr>Environmental Kuznets Curve</vt:lpstr>
      <vt:lpstr>« Decoupling »: Découpler PIB et émissions</vt:lpstr>
      <vt:lpstr>Une « croissance verte » est-elle possible ? Est-il possible de découpler croissance économique et impacts environnementaux?</vt:lpstr>
      <vt:lpstr>Présentation PowerPoint</vt:lpstr>
      <vt:lpstr>Présentation PowerPoint</vt:lpstr>
      <vt:lpstr>Post-growth</vt:lpstr>
      <vt:lpstr>Décroissance</vt:lpstr>
      <vt:lpstr>Décroissance</vt:lpstr>
      <vt:lpstr>What does degrowth mean? (Hickel, 2021)</vt:lpstr>
      <vt:lpstr>Revue de la littérature scientifique sur la décroissance (Hickel et Kallis, 2018)</vt:lpstr>
      <vt:lpstr>Agrowth</vt:lpstr>
      <vt:lpstr>Les limites du PIB</vt:lpstr>
      <vt:lpstr>Remplacer le PIB?</vt:lpstr>
      <vt:lpstr>Agrowth and Degrowth (van den Bergh et Kallis, 2012)</vt:lpstr>
      <vt:lpstr>Décroissance et politiques publiques</vt:lpstr>
      <vt:lpstr>Wellbeing Economy Alliance </vt:lpstr>
      <vt:lpstr>Wellbeing budget – New Zealand (2019)</vt:lpstr>
      <vt:lpstr>Doughnut economics Kate Raworth</vt:lpstr>
      <vt:lpstr>Présentation PowerPoint</vt:lpstr>
      <vt:lpstr>4- Discussion : faisabilité et acceptabilité des alternatives à la croissance</vt:lpstr>
      <vt:lpstr>Acceptabilité</vt:lpstr>
      <vt:lpstr>Acceptabilité</vt:lpstr>
      <vt:lpstr>Soutien assez large pour des stratégies de postcroissance…</vt:lpstr>
      <vt:lpstr>Faisabilité à l’échelle mondiale</vt:lpstr>
      <vt:lpstr>Conclusion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Charlotte Liotta</dc:creator>
  <cp:lastModifiedBy>Charlotte Liotta</cp:lastModifiedBy>
  <cp:revision>1</cp:revision>
  <dcterms:created xsi:type="dcterms:W3CDTF">2025-02-01T09:53:05Z</dcterms:created>
  <dcterms:modified xsi:type="dcterms:W3CDTF">2025-02-10T08:38:49Z</dcterms:modified>
</cp:coreProperties>
</file>